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0"/>
  </p:notesMasterIdLst>
  <p:sldIdLst>
    <p:sldId id="256" r:id="rId2"/>
    <p:sldId id="264" r:id="rId3"/>
    <p:sldId id="260" r:id="rId4"/>
    <p:sldId id="287" r:id="rId5"/>
    <p:sldId id="279" r:id="rId6"/>
    <p:sldId id="294" r:id="rId7"/>
    <p:sldId id="295" r:id="rId8"/>
    <p:sldId id="296" r:id="rId9"/>
    <p:sldId id="306" r:id="rId10"/>
    <p:sldId id="297" r:id="rId11"/>
    <p:sldId id="298" r:id="rId12"/>
    <p:sldId id="299" r:id="rId13"/>
    <p:sldId id="300" r:id="rId14"/>
    <p:sldId id="302" r:id="rId15"/>
    <p:sldId id="303" r:id="rId16"/>
    <p:sldId id="304" r:id="rId17"/>
    <p:sldId id="305" r:id="rId18"/>
    <p:sldId id="288" r:id="rId19"/>
  </p:sldIdLst>
  <p:sldSz cx="9144000" cy="5143500" type="screen16x9"/>
  <p:notesSz cx="6858000" cy="9144000"/>
  <p:embeddedFontLst>
    <p:embeddedFont>
      <p:font typeface="Anaheim" panose="020B0600000101010101" charset="0"/>
      <p:regular r:id="rId21"/>
    </p:embeddedFont>
    <p:embeddedFont>
      <p:font typeface="Bebas Neue" panose="020B0606020202050201" pitchFamily="34" charset="0"/>
      <p:regular r:id="rId22"/>
    </p:embeddedFont>
    <p:embeddedFont>
      <p:font typeface="Catamaran" panose="020B0600000101010101" charset="0"/>
      <p:regular r:id="rId23"/>
      <p:bold r:id="rId24"/>
    </p:embeddedFont>
    <p:embeddedFont>
      <p:font typeface="HY견고딕" panose="02030600000101010101" pitchFamily="18" charset="-127"/>
      <p:regular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F15C98-196F-48C1-8B85-9678746A5431}">
  <a:tblStyle styleId="{44F15C98-196F-48C1-8B85-9678746A54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1068" y="-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0e48d3e3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0e48d3e3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793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622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원래 시리얼 통신방식을 사용해 </a:t>
            </a:r>
            <a:r>
              <a:rPr lang="en-US" altLang="ko-KR" dirty="0"/>
              <a:t>project</a:t>
            </a:r>
            <a:r>
              <a:rPr lang="ko-KR" altLang="en-US" dirty="0"/>
              <a:t>를 구현하려고 했으나</a:t>
            </a:r>
            <a:r>
              <a:rPr lang="en-US" altLang="ko-KR" dirty="0"/>
              <a:t>, </a:t>
            </a:r>
            <a:r>
              <a:rPr lang="ko-KR" altLang="en-US" dirty="0" err="1"/>
              <a:t>아두이노에서</a:t>
            </a:r>
            <a:r>
              <a:rPr lang="ko-KR" altLang="en-US" dirty="0"/>
              <a:t> 시리얼통신을 통해 </a:t>
            </a:r>
            <a:r>
              <a:rPr lang="en-US" altLang="ko-KR" dirty="0"/>
              <a:t>1:N</a:t>
            </a:r>
            <a:r>
              <a:rPr lang="ko-KR" altLang="en-US" dirty="0"/>
              <a:t>통신을 하면 단방향 통신만 가능하다는 것을 알았고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시리얼 통신을 사용하면 데이터 충돌에 취약하다는 사실을 </a:t>
            </a:r>
            <a:r>
              <a:rPr lang="ko-KR" altLang="en-US" dirty="0" err="1"/>
              <a:t>깨달아서</a:t>
            </a:r>
            <a:r>
              <a:rPr lang="ko-KR" altLang="en-US" dirty="0"/>
              <a:t> </a:t>
            </a:r>
            <a:r>
              <a:rPr lang="en-US" altLang="ko-KR" dirty="0"/>
              <a:t>I2C</a:t>
            </a:r>
            <a:r>
              <a:rPr lang="ko-KR" altLang="en-US" dirty="0"/>
              <a:t>방식을 선택했습니다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I2C</a:t>
            </a:r>
            <a:r>
              <a:rPr lang="ko-KR" altLang="en-US" dirty="0"/>
              <a:t>방식은 </a:t>
            </a:r>
            <a:r>
              <a:rPr lang="ko-KR" altLang="en-US" dirty="0" err="1"/>
              <a:t>반이중방식을</a:t>
            </a:r>
            <a:r>
              <a:rPr lang="ko-KR" altLang="en-US" dirty="0"/>
              <a:t> 지원하고</a:t>
            </a:r>
            <a:r>
              <a:rPr lang="en-US" altLang="ko-KR" dirty="0"/>
              <a:t>, </a:t>
            </a:r>
            <a:r>
              <a:rPr lang="ko-KR" altLang="en-US" dirty="0" err="1"/>
              <a:t>기준클럭</a:t>
            </a:r>
            <a:r>
              <a:rPr lang="en-US" altLang="ko-KR" dirty="0"/>
              <a:t>(SCL)</a:t>
            </a:r>
            <a:r>
              <a:rPr lang="ko-KR" altLang="en-US" dirty="0"/>
              <a:t>과</a:t>
            </a:r>
            <a:r>
              <a:rPr lang="en-US" altLang="ko-KR" dirty="0"/>
              <a:t> </a:t>
            </a:r>
            <a:r>
              <a:rPr lang="ko-KR" altLang="en-US" dirty="0"/>
              <a:t>마스터에 의해 통신이 진행되므로 </a:t>
            </a:r>
            <a:r>
              <a:rPr lang="en-US" altLang="ko-KR" dirty="0"/>
              <a:t>data</a:t>
            </a:r>
            <a:r>
              <a:rPr lang="ko-KR" altLang="en-US" dirty="0"/>
              <a:t>충돌을 해결할 수 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6974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 회로를 보면 각 </a:t>
            </a:r>
            <a:r>
              <a:rPr lang="ko-KR" altLang="en-US" dirty="0" err="1"/>
              <a:t>아두이노</a:t>
            </a:r>
            <a:r>
              <a:rPr lang="ko-KR" altLang="en-US" dirty="0"/>
              <a:t> 보드에서 </a:t>
            </a:r>
            <a:r>
              <a:rPr lang="en-US" altLang="ko-KR" dirty="0"/>
              <a:t>SDA</a:t>
            </a:r>
            <a:r>
              <a:rPr lang="ko-KR" altLang="en-US" dirty="0"/>
              <a:t>역할을 하는 아날로그 </a:t>
            </a:r>
            <a:r>
              <a:rPr lang="en-US" altLang="ko-KR" dirty="0"/>
              <a:t>4</a:t>
            </a:r>
            <a:r>
              <a:rPr lang="ko-KR" altLang="en-US" dirty="0" err="1"/>
              <a:t>번핀끼리</a:t>
            </a:r>
            <a:r>
              <a:rPr lang="ko-KR" altLang="en-US" dirty="0"/>
              <a:t> 연결하고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SCL</a:t>
            </a:r>
            <a:r>
              <a:rPr lang="ko-KR" altLang="en-US" dirty="0"/>
              <a:t>역할을 하는 아날로그  </a:t>
            </a:r>
            <a:r>
              <a:rPr lang="en-US" altLang="ko-KR" dirty="0"/>
              <a:t>5</a:t>
            </a:r>
            <a:r>
              <a:rPr lang="ko-KR" altLang="en-US" dirty="0" err="1"/>
              <a:t>번핀끼리</a:t>
            </a:r>
            <a:r>
              <a:rPr lang="ko-KR" altLang="en-US" dirty="0"/>
              <a:t> 연결해줍니다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315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 통신이 시작되는 부분을 보면 마스터에서 무게 측정장치 부분으로 요청을 보내면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그에대한</a:t>
            </a:r>
            <a:r>
              <a:rPr lang="ko-KR" altLang="en-US" dirty="0"/>
              <a:t> 응답으로 무게에 따른 분류를 </a:t>
            </a:r>
            <a:r>
              <a:rPr lang="ko-KR" altLang="en-US" dirty="0" err="1"/>
              <a:t>마스터측에</a:t>
            </a:r>
            <a:r>
              <a:rPr lang="ko-KR" altLang="en-US" dirty="0"/>
              <a:t> 송신해줍니다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7114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중앙제어는 무게측정장치에서 수신한 무게 분류에 따라 컨베이어 벨트에게 이에 대한 정보를 송신하여 </a:t>
            </a:r>
            <a:r>
              <a:rPr lang="ko-KR" altLang="en-US" dirty="0" err="1"/>
              <a:t>서보모터를</a:t>
            </a:r>
            <a:r>
              <a:rPr lang="ko-KR" altLang="en-US" dirty="0"/>
              <a:t> </a:t>
            </a:r>
            <a:r>
              <a:rPr lang="ko-KR" altLang="en-US" dirty="0" err="1"/>
              <a:t>움직이게하고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각 무게별로 택배의 개수 </a:t>
            </a:r>
            <a:r>
              <a:rPr lang="en-US" altLang="ko-KR" dirty="0"/>
              <a:t>count </a:t>
            </a:r>
            <a:r>
              <a:rPr lang="ko-KR" altLang="en-US" dirty="0"/>
              <a:t>변수 개수를 올려주어 택배의 개수를 파악합니다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이 변수의 값을 택배차량 측에 송신하여 </a:t>
            </a:r>
            <a:r>
              <a:rPr lang="en-US" altLang="ko-KR" dirty="0"/>
              <a:t>7</a:t>
            </a:r>
            <a:r>
              <a:rPr lang="ko-KR" altLang="en-US" dirty="0"/>
              <a:t>세그먼트를 제어합니다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35104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47565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732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f0e48d3e34_0_1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f0e48d3e34_0_1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eddf477d2d_2_30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eddf477d2d_2_30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eddf477d2d_2_30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eddf477d2d_2_30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396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eddf477d2d_2_30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eddf477d2d_2_30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112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eddf477d2d_2_30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eddf477d2d_2_30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772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128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931043" flipH="1">
            <a:off x="7012902" y="-349970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621987" y="763450"/>
            <a:ext cx="5123675" cy="449637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415713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460313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-868957">
            <a:off x="7012889" y="4118666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10800000" flipH="1">
            <a:off x="-1985475" y="-1355174"/>
            <a:ext cx="4106113" cy="417308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63540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484345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4843450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635375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 rot="-6112781">
            <a:off x="-3449473" y="1883574"/>
            <a:ext cx="6584313" cy="215474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 rot="7930416">
            <a:off x="6525115" y="3760294"/>
            <a:ext cx="4105585" cy="257482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922800" y="1667563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 rot="-4402810">
            <a:off x="-1466930" y="2355980"/>
            <a:ext cx="4071783" cy="449624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713092" y="1311850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713103" y="169330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/>
          </p:nvPr>
        </p:nvSpPr>
        <p:spPr>
          <a:xfrm>
            <a:off x="713092" y="2492575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3"/>
          </p:nvPr>
        </p:nvSpPr>
        <p:spPr>
          <a:xfrm>
            <a:off x="713103" y="2874025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/>
          </p:nvPr>
        </p:nvSpPr>
        <p:spPr>
          <a:xfrm>
            <a:off x="713092" y="3673300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713103" y="405475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5308438" y="1311850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5308438" y="169330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/>
          </p:nvPr>
        </p:nvSpPr>
        <p:spPr>
          <a:xfrm>
            <a:off x="5308438" y="2492575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308438" y="2874025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/>
          </p:nvPr>
        </p:nvSpPr>
        <p:spPr>
          <a:xfrm>
            <a:off x="5308438" y="3673300"/>
            <a:ext cx="25497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18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308438" y="405475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 rot="7835114">
            <a:off x="5717900" y="2768750"/>
            <a:ext cx="6584162" cy="367070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/>
          <p:nvPr/>
        </p:nvSpPr>
        <p:spPr>
          <a:xfrm rot="7930416">
            <a:off x="-2346797" y="-1478456"/>
            <a:ext cx="4105585" cy="257482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 rot="-5400000" flipH="1">
            <a:off x="6876504" y="-252529"/>
            <a:ext cx="3629397" cy="2042355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/>
          <p:nvPr/>
        </p:nvSpPr>
        <p:spPr>
          <a:xfrm rot="2965668" flipH="1">
            <a:off x="-733662" y="3993037"/>
            <a:ext cx="2841227" cy="1704462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-4402810">
            <a:off x="-1466930" y="2355980"/>
            <a:ext cx="4071783" cy="449624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8" r:id="rId5"/>
    <p:sldLayoutId id="2147483659" r:id="rId6"/>
    <p:sldLayoutId id="2147483671" r:id="rId7"/>
    <p:sldLayoutId id="2147483674" r:id="rId8"/>
    <p:sldLayoutId id="214748367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>
            <a:spLocks noGrp="1"/>
          </p:cNvSpPr>
          <p:nvPr>
            <p:ph type="ctrTitle"/>
          </p:nvPr>
        </p:nvSpPr>
        <p:spPr>
          <a:xfrm>
            <a:off x="4415713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</a:rPr>
              <a:t>스마트 물류센터</a:t>
            </a:r>
            <a:endParaRPr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6" name="Google Shape;206;p33"/>
          <p:cNvSpPr txBox="1">
            <a:spLocks noGrp="1"/>
          </p:cNvSpPr>
          <p:nvPr>
            <p:ph type="subTitle" idx="1"/>
          </p:nvPr>
        </p:nvSpPr>
        <p:spPr>
          <a:xfrm>
            <a:off x="5460313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2018036003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박준원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2018036010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김준성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2018036036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강타우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2018036038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김현민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7" name="Google Shape;207;p33"/>
          <p:cNvGrpSpPr/>
          <p:nvPr/>
        </p:nvGrpSpPr>
        <p:grpSpPr>
          <a:xfrm>
            <a:off x="-758949" y="2310519"/>
            <a:ext cx="3800956" cy="2167836"/>
            <a:chOff x="0" y="2341475"/>
            <a:chExt cx="4912700" cy="2801908"/>
          </a:xfrm>
        </p:grpSpPr>
        <p:sp>
          <p:nvSpPr>
            <p:cNvPr id="208" name="Google Shape;208;p33"/>
            <p:cNvSpPr/>
            <p:nvPr/>
          </p:nvSpPr>
          <p:spPr>
            <a:xfrm>
              <a:off x="138425" y="2341475"/>
              <a:ext cx="4607475" cy="2801908"/>
            </a:xfrm>
            <a:custGeom>
              <a:avLst/>
              <a:gdLst/>
              <a:ahLst/>
              <a:cxnLst/>
              <a:rect l="l" t="t" r="r" b="b"/>
              <a:pathLst>
                <a:path w="184299" h="108412" fill="none" extrusionOk="0">
                  <a:moveTo>
                    <a:pt x="1" y="108412"/>
                  </a:moveTo>
                  <a:lnTo>
                    <a:pt x="1" y="1"/>
                  </a:lnTo>
                  <a:lnTo>
                    <a:pt x="184299" y="1"/>
                  </a:lnTo>
                  <a:lnTo>
                    <a:pt x="184299" y="108412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" name="Google Shape;209;p33"/>
            <p:cNvGrpSpPr/>
            <p:nvPr/>
          </p:nvGrpSpPr>
          <p:grpSpPr>
            <a:xfrm>
              <a:off x="367750" y="2490225"/>
              <a:ext cx="4148000" cy="271050"/>
              <a:chOff x="367750" y="2414025"/>
              <a:chExt cx="4148000" cy="271050"/>
            </a:xfrm>
          </p:grpSpPr>
          <p:grpSp>
            <p:nvGrpSpPr>
              <p:cNvPr id="210" name="Google Shape;210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11" name="Google Shape;211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6" name="Google Shape;216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33"/>
            <p:cNvGrpSpPr/>
            <p:nvPr/>
          </p:nvGrpSpPr>
          <p:grpSpPr>
            <a:xfrm>
              <a:off x="367750" y="2966475"/>
              <a:ext cx="4148000" cy="271050"/>
              <a:chOff x="367750" y="2414025"/>
              <a:chExt cx="4148000" cy="271050"/>
            </a:xfrm>
          </p:grpSpPr>
          <p:grpSp>
            <p:nvGrpSpPr>
              <p:cNvPr id="218" name="Google Shape;218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19" name="Google Shape;219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" name="Google Shape;224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" name="Google Shape;225;p33"/>
            <p:cNvGrpSpPr/>
            <p:nvPr/>
          </p:nvGrpSpPr>
          <p:grpSpPr>
            <a:xfrm>
              <a:off x="367750" y="3442725"/>
              <a:ext cx="4148000" cy="271050"/>
              <a:chOff x="367750" y="2414025"/>
              <a:chExt cx="4148000" cy="271050"/>
            </a:xfrm>
          </p:grpSpPr>
          <p:grpSp>
            <p:nvGrpSpPr>
              <p:cNvPr id="226" name="Google Shape;226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27" name="Google Shape;227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2" name="Google Shape;232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" name="Google Shape;233;p33"/>
            <p:cNvGrpSpPr/>
            <p:nvPr/>
          </p:nvGrpSpPr>
          <p:grpSpPr>
            <a:xfrm>
              <a:off x="367750" y="3918975"/>
              <a:ext cx="4148000" cy="271050"/>
              <a:chOff x="367750" y="2414025"/>
              <a:chExt cx="4148000" cy="271050"/>
            </a:xfrm>
          </p:grpSpPr>
          <p:grpSp>
            <p:nvGrpSpPr>
              <p:cNvPr id="234" name="Google Shape;234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35" name="Google Shape;235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0" name="Google Shape;240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33"/>
            <p:cNvGrpSpPr/>
            <p:nvPr/>
          </p:nvGrpSpPr>
          <p:grpSpPr>
            <a:xfrm>
              <a:off x="367750" y="4395225"/>
              <a:ext cx="4148000" cy="271050"/>
              <a:chOff x="367750" y="2414025"/>
              <a:chExt cx="4148000" cy="271050"/>
            </a:xfrm>
          </p:grpSpPr>
          <p:grpSp>
            <p:nvGrpSpPr>
              <p:cNvPr id="242" name="Google Shape;242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43" name="Google Shape;243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8" name="Google Shape;248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9" name="Google Shape;249;p33"/>
            <p:cNvSpPr/>
            <p:nvPr/>
          </p:nvSpPr>
          <p:spPr>
            <a:xfrm>
              <a:off x="0" y="5140975"/>
              <a:ext cx="4912700" cy="25"/>
            </a:xfrm>
            <a:custGeom>
              <a:avLst/>
              <a:gdLst/>
              <a:ahLst/>
              <a:cxnLst/>
              <a:rect l="l" t="t" r="r" b="b"/>
              <a:pathLst>
                <a:path w="196508" h="1" fill="none" extrusionOk="0">
                  <a:moveTo>
                    <a:pt x="0" y="1"/>
                  </a:moveTo>
                  <a:lnTo>
                    <a:pt x="196507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3"/>
          <p:cNvGrpSpPr/>
          <p:nvPr/>
        </p:nvGrpSpPr>
        <p:grpSpPr>
          <a:xfrm>
            <a:off x="-155676" y="-10"/>
            <a:ext cx="3214453" cy="4477156"/>
            <a:chOff x="779725" y="-921907"/>
            <a:chExt cx="4154650" cy="5786682"/>
          </a:xfrm>
        </p:grpSpPr>
        <p:sp>
          <p:nvSpPr>
            <p:cNvPr id="251" name="Google Shape;251;p33"/>
            <p:cNvSpPr/>
            <p:nvPr/>
          </p:nvSpPr>
          <p:spPr>
            <a:xfrm>
              <a:off x="2561825" y="2135300"/>
              <a:ext cx="491200" cy="271050"/>
            </a:xfrm>
            <a:custGeom>
              <a:avLst/>
              <a:gdLst/>
              <a:ahLst/>
              <a:cxnLst/>
              <a:rect l="l" t="t" r="r" b="b"/>
              <a:pathLst>
                <a:path w="19648" h="10842" fill="none" extrusionOk="0">
                  <a:moveTo>
                    <a:pt x="0" y="1"/>
                  </a:moveTo>
                  <a:lnTo>
                    <a:pt x="19648" y="1"/>
                  </a:lnTo>
                  <a:lnTo>
                    <a:pt x="19648" y="10842"/>
                  </a:lnTo>
                  <a:lnTo>
                    <a:pt x="0" y="10842"/>
                  </a:lnTo>
                  <a:close/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1045750" y="2550600"/>
              <a:ext cx="1079125" cy="1155850"/>
            </a:xfrm>
            <a:custGeom>
              <a:avLst/>
              <a:gdLst/>
              <a:ahLst/>
              <a:cxnLst/>
              <a:rect l="l" t="t" r="r" b="b"/>
              <a:pathLst>
                <a:path w="43165" h="46234" extrusionOk="0">
                  <a:moveTo>
                    <a:pt x="0" y="1"/>
                  </a:moveTo>
                  <a:lnTo>
                    <a:pt x="0" y="46234"/>
                  </a:lnTo>
                  <a:lnTo>
                    <a:pt x="43164" y="46234"/>
                  </a:lnTo>
                  <a:lnTo>
                    <a:pt x="43164" y="1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11191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10916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12208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11941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13234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12959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14251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1398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15277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15002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1629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6028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7320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7045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797950" y="2550600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1"/>
                  </a:moveTo>
                  <a:lnTo>
                    <a:pt x="0" y="46234"/>
                  </a:lnTo>
                  <a:lnTo>
                    <a:pt x="26186" y="46234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783900" y="3709775"/>
              <a:ext cx="1079125" cy="1155000"/>
            </a:xfrm>
            <a:custGeom>
              <a:avLst/>
              <a:gdLst/>
              <a:ahLst/>
              <a:cxnLst/>
              <a:rect l="l" t="t" r="r" b="b"/>
              <a:pathLst>
                <a:path w="43165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64" y="46200"/>
                  </a:lnTo>
                  <a:lnTo>
                    <a:pt x="431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779725" y="3709775"/>
              <a:ext cx="1411025" cy="1155000"/>
            </a:xfrm>
            <a:custGeom>
              <a:avLst/>
              <a:gdLst/>
              <a:ahLst/>
              <a:cxnLst/>
              <a:rect l="l" t="t" r="r" b="b"/>
              <a:pathLst>
                <a:path w="56441" h="46200" fill="none" extrusionOk="0">
                  <a:moveTo>
                    <a:pt x="0" y="0"/>
                  </a:moveTo>
                  <a:lnTo>
                    <a:pt x="56441" y="0"/>
                  </a:lnTo>
                  <a:lnTo>
                    <a:pt x="56441" y="46200"/>
                  </a:lnTo>
                  <a:lnTo>
                    <a:pt x="0" y="46200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fill="none" extrusionOk="0">
                  <a:moveTo>
                    <a:pt x="0" y="0"/>
                  </a:moveTo>
                  <a:lnTo>
                    <a:pt x="26186" y="0"/>
                  </a:lnTo>
                  <a:lnTo>
                    <a:pt x="26186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8739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847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9765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9490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1078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10507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11808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11533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12825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1255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13851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13576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1486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14602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1575275" y="3709775"/>
              <a:ext cx="1079150" cy="1155000"/>
            </a:xfrm>
            <a:custGeom>
              <a:avLst/>
              <a:gdLst/>
              <a:ahLst/>
              <a:cxnLst/>
              <a:rect l="l" t="t" r="r" b="b"/>
              <a:pathLst>
                <a:path w="43166" h="46200" extrusionOk="0">
                  <a:moveTo>
                    <a:pt x="1" y="0"/>
                  </a:moveTo>
                  <a:lnTo>
                    <a:pt x="1" y="46200"/>
                  </a:lnTo>
                  <a:lnTo>
                    <a:pt x="43165" y="46200"/>
                  </a:lnTo>
                  <a:lnTo>
                    <a:pt x="43165" y="0"/>
                  </a:lnTo>
                  <a:close/>
                </a:path>
              </a:pathLst>
            </a:custGeom>
            <a:solidFill>
              <a:srgbClr val="C9C9C9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23275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858585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16611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16336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17629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7362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8655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8379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19672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9405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20698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20422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21715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21448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22741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22466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2355850" y="3709775"/>
              <a:ext cx="1078300" cy="1155000"/>
            </a:xfrm>
            <a:custGeom>
              <a:avLst/>
              <a:gdLst/>
              <a:ahLst/>
              <a:cxnLst/>
              <a:rect l="l" t="t" r="r" b="b"/>
              <a:pathLst>
                <a:path w="43132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31" y="46200"/>
                  </a:lnTo>
                  <a:lnTo>
                    <a:pt x="43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2350850" y="3709775"/>
              <a:ext cx="1411025" cy="1155000"/>
            </a:xfrm>
            <a:custGeom>
              <a:avLst/>
              <a:gdLst/>
              <a:ahLst/>
              <a:cxnLst/>
              <a:rect l="l" t="t" r="r" b="b"/>
              <a:pathLst>
                <a:path w="56441" h="46200" fill="none" extrusionOk="0">
                  <a:moveTo>
                    <a:pt x="0" y="0"/>
                  </a:moveTo>
                  <a:lnTo>
                    <a:pt x="56440" y="0"/>
                  </a:lnTo>
                  <a:lnTo>
                    <a:pt x="56440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fill="none" extrusionOk="0">
                  <a:moveTo>
                    <a:pt x="0" y="0"/>
                  </a:moveTo>
                  <a:lnTo>
                    <a:pt x="26185" y="0"/>
                  </a:lnTo>
                  <a:lnTo>
                    <a:pt x="26185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2430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24042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25334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25059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26360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26085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27377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2710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28403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28128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29421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29145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0446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30171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140575" y="3709775"/>
              <a:ext cx="1078300" cy="1155000"/>
            </a:xfrm>
            <a:custGeom>
              <a:avLst/>
              <a:gdLst/>
              <a:ahLst/>
              <a:cxnLst/>
              <a:rect l="l" t="t" r="r" b="b"/>
              <a:pathLst>
                <a:path w="43132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31" y="46200"/>
                  </a:lnTo>
                  <a:lnTo>
                    <a:pt x="43131" y="0"/>
                  </a:lnTo>
                  <a:close/>
                </a:path>
              </a:pathLst>
            </a:custGeom>
            <a:solidFill>
              <a:srgbClr val="C9C9C9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32223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1947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33248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32973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34266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33999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35291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35016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6309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36042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37335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37059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38352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38085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389195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1842975" y="1732525"/>
              <a:ext cx="1079125" cy="1155850"/>
            </a:xfrm>
            <a:custGeom>
              <a:avLst/>
              <a:gdLst/>
              <a:ahLst/>
              <a:cxnLst/>
              <a:rect l="l" t="t" r="r" b="b"/>
              <a:pathLst>
                <a:path w="43165" h="46234" extrusionOk="0">
                  <a:moveTo>
                    <a:pt x="1" y="0"/>
                  </a:moveTo>
                  <a:lnTo>
                    <a:pt x="1" y="46233"/>
                  </a:lnTo>
                  <a:lnTo>
                    <a:pt x="43165" y="46233"/>
                  </a:lnTo>
                  <a:lnTo>
                    <a:pt x="43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0"/>
                  </a:moveTo>
                  <a:lnTo>
                    <a:pt x="0" y="46233"/>
                  </a:lnTo>
                  <a:lnTo>
                    <a:pt x="26186" y="46233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0"/>
                  </a:moveTo>
                  <a:lnTo>
                    <a:pt x="0" y="46233"/>
                  </a:lnTo>
                  <a:lnTo>
                    <a:pt x="26186" y="46233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837975" y="1732525"/>
              <a:ext cx="1411025" cy="1155850"/>
            </a:xfrm>
            <a:custGeom>
              <a:avLst/>
              <a:gdLst/>
              <a:ahLst/>
              <a:cxnLst/>
              <a:rect l="l" t="t" r="r" b="b"/>
              <a:pathLst>
                <a:path w="56441" h="46234" fill="none" extrusionOk="0">
                  <a:moveTo>
                    <a:pt x="0" y="0"/>
                  </a:moveTo>
                  <a:lnTo>
                    <a:pt x="56441" y="0"/>
                  </a:lnTo>
                  <a:lnTo>
                    <a:pt x="56441" y="46233"/>
                  </a:lnTo>
                  <a:lnTo>
                    <a:pt x="0" y="46233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fill="none" extrusionOk="0">
                  <a:moveTo>
                    <a:pt x="0" y="0"/>
                  </a:moveTo>
                  <a:lnTo>
                    <a:pt x="26186" y="0"/>
                  </a:lnTo>
                  <a:lnTo>
                    <a:pt x="26186" y="46233"/>
                  </a:lnTo>
                  <a:lnTo>
                    <a:pt x="0" y="46233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19222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18955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20247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19972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21273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20998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22290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22024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23316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23041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24334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4067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25359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5084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2077300" y="1161275"/>
              <a:ext cx="889850" cy="1711250"/>
            </a:xfrm>
            <a:custGeom>
              <a:avLst/>
              <a:gdLst/>
              <a:ahLst/>
              <a:cxnLst/>
              <a:rect l="l" t="t" r="r" b="b"/>
              <a:pathLst>
                <a:path w="35594" h="68450" fill="none" extrusionOk="0">
                  <a:moveTo>
                    <a:pt x="1" y="22750"/>
                  </a:moveTo>
                  <a:lnTo>
                    <a:pt x="18047" y="0"/>
                  </a:lnTo>
                  <a:lnTo>
                    <a:pt x="35593" y="22950"/>
                  </a:lnTo>
                  <a:lnTo>
                    <a:pt x="35593" y="68449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2465925" y="972800"/>
              <a:ext cx="120100" cy="204350"/>
            </a:xfrm>
            <a:custGeom>
              <a:avLst/>
              <a:gdLst/>
              <a:ahLst/>
              <a:cxnLst/>
              <a:rect l="l" t="t" r="r" b="b"/>
              <a:pathLst>
                <a:path w="4804" h="8174" fill="none" extrusionOk="0">
                  <a:moveTo>
                    <a:pt x="2002" y="1"/>
                  </a:moveTo>
                  <a:lnTo>
                    <a:pt x="1868" y="2236"/>
                  </a:lnTo>
                  <a:lnTo>
                    <a:pt x="467" y="4838"/>
                  </a:lnTo>
                  <a:cubicBezTo>
                    <a:pt x="0" y="5705"/>
                    <a:pt x="267" y="6806"/>
                    <a:pt x="1068" y="7439"/>
                  </a:cubicBezTo>
                  <a:lnTo>
                    <a:pt x="1268" y="7573"/>
                  </a:lnTo>
                  <a:cubicBezTo>
                    <a:pt x="2069" y="8173"/>
                    <a:pt x="3136" y="8107"/>
                    <a:pt x="3870" y="7473"/>
                  </a:cubicBezTo>
                  <a:lnTo>
                    <a:pt x="3870" y="7473"/>
                  </a:lnTo>
                  <a:cubicBezTo>
                    <a:pt x="4704" y="6739"/>
                    <a:pt x="4804" y="5405"/>
                    <a:pt x="4003" y="4571"/>
                  </a:cubicBezTo>
                  <a:lnTo>
                    <a:pt x="3536" y="4004"/>
                  </a:lnTo>
                </a:path>
              </a:pathLst>
            </a:custGeom>
            <a:noFill/>
            <a:ln w="4170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2420050" y="690925"/>
              <a:ext cx="210175" cy="307750"/>
            </a:xfrm>
            <a:custGeom>
              <a:avLst/>
              <a:gdLst/>
              <a:ahLst/>
              <a:cxnLst/>
              <a:rect l="l" t="t" r="r" b="b"/>
              <a:pathLst>
                <a:path w="8407" h="12310" extrusionOk="0">
                  <a:moveTo>
                    <a:pt x="4204" y="1"/>
                  </a:moveTo>
                  <a:cubicBezTo>
                    <a:pt x="1802" y="1"/>
                    <a:pt x="1" y="2203"/>
                    <a:pt x="468" y="4538"/>
                  </a:cubicBezTo>
                  <a:lnTo>
                    <a:pt x="1935" y="12310"/>
                  </a:lnTo>
                  <a:lnTo>
                    <a:pt x="6539" y="12310"/>
                  </a:lnTo>
                  <a:lnTo>
                    <a:pt x="7973" y="4538"/>
                  </a:lnTo>
                  <a:cubicBezTo>
                    <a:pt x="8407" y="2203"/>
                    <a:pt x="6605" y="1"/>
                    <a:pt x="4204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395875" y="690925"/>
              <a:ext cx="209350" cy="307750"/>
            </a:xfrm>
            <a:custGeom>
              <a:avLst/>
              <a:gdLst/>
              <a:ahLst/>
              <a:cxnLst/>
              <a:rect l="l" t="t" r="r" b="b"/>
              <a:pathLst>
                <a:path w="8374" h="12310" extrusionOk="0">
                  <a:moveTo>
                    <a:pt x="4170" y="1"/>
                  </a:moveTo>
                  <a:cubicBezTo>
                    <a:pt x="1802" y="1"/>
                    <a:pt x="0" y="2203"/>
                    <a:pt x="434" y="4538"/>
                  </a:cubicBezTo>
                  <a:lnTo>
                    <a:pt x="1902" y="12310"/>
                  </a:lnTo>
                  <a:lnTo>
                    <a:pt x="6505" y="12310"/>
                  </a:lnTo>
                  <a:lnTo>
                    <a:pt x="7939" y="4538"/>
                  </a:lnTo>
                  <a:cubicBezTo>
                    <a:pt x="8373" y="2203"/>
                    <a:pt x="6572" y="1"/>
                    <a:pt x="4170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412550" y="724300"/>
              <a:ext cx="171825" cy="165975"/>
            </a:xfrm>
            <a:custGeom>
              <a:avLst/>
              <a:gdLst/>
              <a:ahLst/>
              <a:cxnLst/>
              <a:rect l="l" t="t" r="r" b="b"/>
              <a:pathLst>
                <a:path w="6873" h="6639" extrusionOk="0">
                  <a:moveTo>
                    <a:pt x="634" y="0"/>
                  </a:moveTo>
                  <a:cubicBezTo>
                    <a:pt x="367" y="300"/>
                    <a:pt x="167" y="634"/>
                    <a:pt x="1" y="1001"/>
                  </a:cubicBezTo>
                  <a:lnTo>
                    <a:pt x="6639" y="6638"/>
                  </a:lnTo>
                  <a:lnTo>
                    <a:pt x="6872" y="5304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2469250" y="691775"/>
              <a:ext cx="127625" cy="110925"/>
            </a:xfrm>
            <a:custGeom>
              <a:avLst/>
              <a:gdLst/>
              <a:ahLst/>
              <a:cxnLst/>
              <a:rect l="l" t="t" r="r" b="b"/>
              <a:pathLst>
                <a:path w="5105" h="4437" extrusionOk="0">
                  <a:moveTo>
                    <a:pt x="1268" y="0"/>
                  </a:moveTo>
                  <a:cubicBezTo>
                    <a:pt x="835" y="0"/>
                    <a:pt x="401" y="67"/>
                    <a:pt x="1" y="200"/>
                  </a:cubicBezTo>
                  <a:lnTo>
                    <a:pt x="5038" y="4437"/>
                  </a:lnTo>
                  <a:cubicBezTo>
                    <a:pt x="5104" y="3903"/>
                    <a:pt x="5104" y="3369"/>
                    <a:pt x="4971" y="2836"/>
                  </a:cubicBezTo>
                  <a:lnTo>
                    <a:pt x="16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2430075" y="927775"/>
              <a:ext cx="82575" cy="70900"/>
            </a:xfrm>
            <a:custGeom>
              <a:avLst/>
              <a:gdLst/>
              <a:ahLst/>
              <a:cxnLst/>
              <a:rect l="l" t="t" r="r" b="b"/>
              <a:pathLst>
                <a:path w="3303" h="2836" extrusionOk="0">
                  <a:moveTo>
                    <a:pt x="0" y="0"/>
                  </a:moveTo>
                  <a:lnTo>
                    <a:pt x="334" y="1835"/>
                  </a:lnTo>
                  <a:lnTo>
                    <a:pt x="1501" y="2836"/>
                  </a:lnTo>
                  <a:lnTo>
                    <a:pt x="3302" y="2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2407550" y="807675"/>
              <a:ext cx="160975" cy="169325"/>
            </a:xfrm>
            <a:custGeom>
              <a:avLst/>
              <a:gdLst/>
              <a:ahLst/>
              <a:cxnLst/>
              <a:rect l="l" t="t" r="r" b="b"/>
              <a:pathLst>
                <a:path w="6439" h="6773" extrusionOk="0">
                  <a:moveTo>
                    <a:pt x="0" y="1"/>
                  </a:moveTo>
                  <a:lnTo>
                    <a:pt x="334" y="1836"/>
                  </a:lnTo>
                  <a:lnTo>
                    <a:pt x="6205" y="6772"/>
                  </a:lnTo>
                  <a:lnTo>
                    <a:pt x="6438" y="54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509275" y="-921907"/>
              <a:ext cx="25" cy="1564326"/>
            </a:xfrm>
            <a:custGeom>
              <a:avLst/>
              <a:gdLst/>
              <a:ahLst/>
              <a:cxnLst/>
              <a:rect l="l" t="t" r="r" b="b"/>
              <a:pathLst>
                <a:path w="1" h="15212" fill="none" extrusionOk="0">
                  <a:moveTo>
                    <a:pt x="1" y="15211"/>
                  </a:moveTo>
                  <a:lnTo>
                    <a:pt x="1" y="0"/>
                  </a:lnTo>
                </a:path>
              </a:pathLst>
            </a:custGeom>
            <a:noFill/>
            <a:ln w="2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455927" y="-921907"/>
              <a:ext cx="25" cy="1629523"/>
            </a:xfrm>
            <a:custGeom>
              <a:avLst/>
              <a:gdLst/>
              <a:ahLst/>
              <a:cxnLst/>
              <a:rect l="l" t="t" r="r" b="b"/>
              <a:pathLst>
                <a:path w="1" h="15846" fill="none" extrusionOk="0">
                  <a:moveTo>
                    <a:pt x="0" y="15845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2559324" y="-921907"/>
              <a:ext cx="25" cy="1629523"/>
            </a:xfrm>
            <a:custGeom>
              <a:avLst/>
              <a:gdLst/>
              <a:ahLst/>
              <a:cxnLst/>
              <a:rect l="l" t="t" r="r" b="b"/>
              <a:pathLst>
                <a:path w="1" h="15846" fill="none" extrusionOk="0">
                  <a:moveTo>
                    <a:pt x="0" y="15845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2696075" y="2550600"/>
              <a:ext cx="1079150" cy="1155850"/>
            </a:xfrm>
            <a:custGeom>
              <a:avLst/>
              <a:gdLst/>
              <a:ahLst/>
              <a:cxnLst/>
              <a:rect l="l" t="t" r="r" b="b"/>
              <a:pathLst>
                <a:path w="43166" h="46234" extrusionOk="0">
                  <a:moveTo>
                    <a:pt x="1" y="1"/>
                  </a:moveTo>
                  <a:lnTo>
                    <a:pt x="1" y="46234"/>
                  </a:lnTo>
                  <a:lnTo>
                    <a:pt x="43165" y="46234"/>
                  </a:lnTo>
                  <a:lnTo>
                    <a:pt x="43165" y="1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27703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27427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28728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28453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29746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29471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0772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0496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31789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31514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3281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32539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33832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33565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3447450" y="2550600"/>
              <a:ext cx="654675" cy="1155850"/>
            </a:xfrm>
            <a:custGeom>
              <a:avLst/>
              <a:gdLst/>
              <a:ahLst/>
              <a:cxnLst/>
              <a:rect l="l" t="t" r="r" b="b"/>
              <a:pathLst>
                <a:path w="26187" h="46234" extrusionOk="0">
                  <a:moveTo>
                    <a:pt x="1" y="1"/>
                  </a:moveTo>
                  <a:lnTo>
                    <a:pt x="1" y="46234"/>
                  </a:lnTo>
                  <a:lnTo>
                    <a:pt x="26186" y="46234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354050" y="4376900"/>
              <a:ext cx="1456075" cy="298575"/>
            </a:xfrm>
            <a:custGeom>
              <a:avLst/>
              <a:gdLst/>
              <a:ahLst/>
              <a:cxnLst/>
              <a:rect l="l" t="t" r="r" b="b"/>
              <a:pathLst>
                <a:path w="58243" h="11943" extrusionOk="0">
                  <a:moveTo>
                    <a:pt x="1" y="1"/>
                  </a:moveTo>
                  <a:lnTo>
                    <a:pt x="1" y="11943"/>
                  </a:lnTo>
                  <a:lnTo>
                    <a:pt x="58242" y="11943"/>
                  </a:lnTo>
                  <a:lnTo>
                    <a:pt x="58242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4419825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cubicBezTo>
                    <a:pt x="10708" y="19515"/>
                    <a:pt x="13777" y="15145"/>
                    <a:pt x="13777" y="9741"/>
                  </a:cubicBezTo>
                  <a:cubicBezTo>
                    <a:pt x="13777" y="4371"/>
                    <a:pt x="10708" y="1"/>
                    <a:pt x="6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4344775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lnTo>
                    <a:pt x="9907" y="19515"/>
                  </a:lnTo>
                  <a:lnTo>
                    <a:pt x="11375" y="17180"/>
                  </a:lnTo>
                  <a:cubicBezTo>
                    <a:pt x="11875" y="16546"/>
                    <a:pt x="12276" y="15879"/>
                    <a:pt x="12609" y="15179"/>
                  </a:cubicBezTo>
                  <a:lnTo>
                    <a:pt x="13443" y="13844"/>
                  </a:lnTo>
                  <a:lnTo>
                    <a:pt x="13443" y="12844"/>
                  </a:lnTo>
                  <a:cubicBezTo>
                    <a:pt x="13677" y="11843"/>
                    <a:pt x="13777" y="10775"/>
                    <a:pt x="13777" y="9741"/>
                  </a:cubicBezTo>
                  <a:cubicBezTo>
                    <a:pt x="13777" y="8574"/>
                    <a:pt x="13643" y="7373"/>
                    <a:pt x="13343" y="6239"/>
                  </a:cubicBezTo>
                  <a:lnTo>
                    <a:pt x="13343" y="5405"/>
                  </a:lnTo>
                  <a:lnTo>
                    <a:pt x="11442" y="668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521550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36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36" y="8006"/>
                  </a:cubicBezTo>
                  <a:cubicBezTo>
                    <a:pt x="4371" y="8006"/>
                    <a:pt x="5638" y="6205"/>
                    <a:pt x="5638" y="4003"/>
                  </a:cubicBezTo>
                  <a:cubicBezTo>
                    <a:pt x="5638" y="1802"/>
                    <a:pt x="4371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4034550" y="4370225"/>
              <a:ext cx="343600" cy="487875"/>
            </a:xfrm>
            <a:custGeom>
              <a:avLst/>
              <a:gdLst/>
              <a:ahLst/>
              <a:cxnLst/>
              <a:rect l="l" t="t" r="r" b="b"/>
              <a:pathLst>
                <a:path w="137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cubicBezTo>
                    <a:pt x="10674" y="19515"/>
                    <a:pt x="13743" y="15145"/>
                    <a:pt x="13743" y="9741"/>
                  </a:cubicBezTo>
                  <a:cubicBezTo>
                    <a:pt x="13743" y="4371"/>
                    <a:pt x="10674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3959500" y="4370225"/>
              <a:ext cx="348600" cy="487875"/>
            </a:xfrm>
            <a:custGeom>
              <a:avLst/>
              <a:gdLst/>
              <a:ahLst/>
              <a:cxnLst/>
              <a:rect l="l" t="t" r="r" b="b"/>
              <a:pathLst>
                <a:path w="139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lnTo>
                    <a:pt x="9874" y="19515"/>
                  </a:lnTo>
                  <a:lnTo>
                    <a:pt x="11341" y="17180"/>
                  </a:lnTo>
                  <a:cubicBezTo>
                    <a:pt x="11842" y="16546"/>
                    <a:pt x="12275" y="15879"/>
                    <a:pt x="12609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943" y="10675"/>
                    <a:pt x="13877" y="8407"/>
                    <a:pt x="13310" y="6239"/>
                  </a:cubicBezTo>
                  <a:lnTo>
                    <a:pt x="13310" y="5405"/>
                  </a:lnTo>
                  <a:lnTo>
                    <a:pt x="11442" y="668"/>
                  </a:lnTo>
                  <a:lnTo>
                    <a:pt x="9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136275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03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03" y="8006"/>
                  </a:cubicBezTo>
                  <a:cubicBezTo>
                    <a:pt x="4371" y="8006"/>
                    <a:pt x="5638" y="6205"/>
                    <a:pt x="5638" y="4003"/>
                  </a:cubicBezTo>
                  <a:cubicBezTo>
                    <a:pt x="5638" y="1802"/>
                    <a:pt x="4371" y="0"/>
                    <a:pt x="2803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808550" y="3935750"/>
              <a:ext cx="1125825" cy="441175"/>
            </a:xfrm>
            <a:custGeom>
              <a:avLst/>
              <a:gdLst/>
              <a:ahLst/>
              <a:cxnLst/>
              <a:rect l="l" t="t" r="r" b="b"/>
              <a:pathLst>
                <a:path w="45033" h="17647" extrusionOk="0">
                  <a:moveTo>
                    <a:pt x="0" y="1"/>
                  </a:moveTo>
                  <a:lnTo>
                    <a:pt x="0" y="17647"/>
                  </a:lnTo>
                  <a:lnTo>
                    <a:pt x="45033" y="17647"/>
                  </a:lnTo>
                  <a:lnTo>
                    <a:pt x="45033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808550" y="4315200"/>
              <a:ext cx="1125825" cy="61725"/>
            </a:xfrm>
            <a:custGeom>
              <a:avLst/>
              <a:gdLst/>
              <a:ahLst/>
              <a:cxnLst/>
              <a:rect l="l" t="t" r="r" b="b"/>
              <a:pathLst>
                <a:path w="45033" h="2469" extrusionOk="0">
                  <a:moveTo>
                    <a:pt x="0" y="0"/>
                  </a:moveTo>
                  <a:lnTo>
                    <a:pt x="0" y="2469"/>
                  </a:lnTo>
                  <a:lnTo>
                    <a:pt x="45033" y="2469"/>
                  </a:lnTo>
                  <a:lnTo>
                    <a:pt x="45033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4871800" y="3892400"/>
              <a:ext cx="62575" cy="484525"/>
            </a:xfrm>
            <a:custGeom>
              <a:avLst/>
              <a:gdLst/>
              <a:ahLst/>
              <a:cxnLst/>
              <a:rect l="l" t="t" r="r" b="b"/>
              <a:pathLst>
                <a:path w="2503" h="19381" extrusionOk="0">
                  <a:moveTo>
                    <a:pt x="1" y="0"/>
                  </a:moveTo>
                  <a:lnTo>
                    <a:pt x="1" y="19381"/>
                  </a:lnTo>
                  <a:lnTo>
                    <a:pt x="2503" y="19381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329875" y="3736450"/>
              <a:ext cx="491200" cy="778075"/>
            </a:xfrm>
            <a:custGeom>
              <a:avLst/>
              <a:gdLst/>
              <a:ahLst/>
              <a:cxnLst/>
              <a:rect l="l" t="t" r="r" b="b"/>
              <a:pathLst>
                <a:path w="19648" h="31123" extrusionOk="0">
                  <a:moveTo>
                    <a:pt x="0" y="1"/>
                  </a:moveTo>
                  <a:lnTo>
                    <a:pt x="0" y="31123"/>
                  </a:lnTo>
                  <a:lnTo>
                    <a:pt x="19648" y="31123"/>
                  </a:lnTo>
                  <a:lnTo>
                    <a:pt x="19648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2664400" y="4545375"/>
              <a:ext cx="447850" cy="142625"/>
            </a:xfrm>
            <a:custGeom>
              <a:avLst/>
              <a:gdLst/>
              <a:ahLst/>
              <a:cxnLst/>
              <a:rect l="l" t="t" r="r" b="b"/>
              <a:pathLst>
                <a:path w="17914" h="5705" extrusionOk="0">
                  <a:moveTo>
                    <a:pt x="0" y="0"/>
                  </a:moveTo>
                  <a:lnTo>
                    <a:pt x="0" y="5704"/>
                  </a:lnTo>
                  <a:lnTo>
                    <a:pt x="17913" y="5704"/>
                  </a:lnTo>
                  <a:lnTo>
                    <a:pt x="17913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2253275" y="4333550"/>
              <a:ext cx="1100800" cy="261050"/>
            </a:xfrm>
            <a:custGeom>
              <a:avLst/>
              <a:gdLst/>
              <a:ahLst/>
              <a:cxnLst/>
              <a:rect l="l" t="t" r="r" b="b"/>
              <a:pathLst>
                <a:path w="44032" h="10442" extrusionOk="0">
                  <a:moveTo>
                    <a:pt x="0" y="0"/>
                  </a:moveTo>
                  <a:lnTo>
                    <a:pt x="0" y="10441"/>
                  </a:lnTo>
                  <a:lnTo>
                    <a:pt x="44032" y="10441"/>
                  </a:lnTo>
                  <a:lnTo>
                    <a:pt x="44032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3144750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cubicBezTo>
                    <a:pt x="10708" y="19515"/>
                    <a:pt x="13777" y="15145"/>
                    <a:pt x="13777" y="9741"/>
                  </a:cubicBezTo>
                  <a:cubicBezTo>
                    <a:pt x="13777" y="4371"/>
                    <a:pt x="10708" y="1"/>
                    <a:pt x="6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3070525" y="4370225"/>
              <a:ext cx="343600" cy="487875"/>
            </a:xfrm>
            <a:custGeom>
              <a:avLst/>
              <a:gdLst/>
              <a:ahLst/>
              <a:cxnLst/>
              <a:rect l="l" t="t" r="r" b="b"/>
              <a:pathLst>
                <a:path w="137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lnTo>
                    <a:pt x="9874" y="19515"/>
                  </a:lnTo>
                  <a:lnTo>
                    <a:pt x="11342" y="17180"/>
                  </a:lnTo>
                  <a:cubicBezTo>
                    <a:pt x="11842" y="16546"/>
                    <a:pt x="12276" y="15879"/>
                    <a:pt x="12609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643" y="11843"/>
                    <a:pt x="13743" y="10775"/>
                    <a:pt x="13743" y="9741"/>
                  </a:cubicBezTo>
                  <a:cubicBezTo>
                    <a:pt x="13743" y="8574"/>
                    <a:pt x="13610" y="7373"/>
                    <a:pt x="13310" y="6239"/>
                  </a:cubicBezTo>
                  <a:lnTo>
                    <a:pt x="13310" y="5405"/>
                  </a:lnTo>
                  <a:lnTo>
                    <a:pt x="11408" y="668"/>
                  </a:lnTo>
                  <a:lnTo>
                    <a:pt x="9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3246475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36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36" y="8006"/>
                  </a:cubicBezTo>
                  <a:cubicBezTo>
                    <a:pt x="4370" y="8006"/>
                    <a:pt x="5638" y="6205"/>
                    <a:pt x="5638" y="4003"/>
                  </a:cubicBezTo>
                  <a:cubicBezTo>
                    <a:pt x="5638" y="1802"/>
                    <a:pt x="4370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2485925" y="4370225"/>
              <a:ext cx="343625" cy="487875"/>
            </a:xfrm>
            <a:custGeom>
              <a:avLst/>
              <a:gdLst/>
              <a:ahLst/>
              <a:cxnLst/>
              <a:rect l="l" t="t" r="r" b="b"/>
              <a:pathLst>
                <a:path w="13745" h="19515" extrusionOk="0">
                  <a:moveTo>
                    <a:pt x="6873" y="1"/>
                  </a:moveTo>
                  <a:cubicBezTo>
                    <a:pt x="3070" y="1"/>
                    <a:pt x="1" y="4371"/>
                    <a:pt x="1" y="9741"/>
                  </a:cubicBezTo>
                  <a:cubicBezTo>
                    <a:pt x="1" y="15145"/>
                    <a:pt x="3070" y="19515"/>
                    <a:pt x="6873" y="19515"/>
                  </a:cubicBezTo>
                  <a:cubicBezTo>
                    <a:pt x="10675" y="19515"/>
                    <a:pt x="13744" y="15145"/>
                    <a:pt x="13744" y="9741"/>
                  </a:cubicBezTo>
                  <a:cubicBezTo>
                    <a:pt x="13744" y="4371"/>
                    <a:pt x="10675" y="1"/>
                    <a:pt x="6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2410875" y="4370225"/>
              <a:ext cx="344450" cy="487875"/>
            </a:xfrm>
            <a:custGeom>
              <a:avLst/>
              <a:gdLst/>
              <a:ahLst/>
              <a:cxnLst/>
              <a:rect l="l" t="t" r="r" b="b"/>
              <a:pathLst>
                <a:path w="13778" h="19515" extrusionOk="0">
                  <a:moveTo>
                    <a:pt x="6872" y="1"/>
                  </a:moveTo>
                  <a:cubicBezTo>
                    <a:pt x="3070" y="1"/>
                    <a:pt x="1" y="4371"/>
                    <a:pt x="1" y="9741"/>
                  </a:cubicBezTo>
                  <a:cubicBezTo>
                    <a:pt x="1" y="15145"/>
                    <a:pt x="3070" y="19515"/>
                    <a:pt x="6872" y="19515"/>
                  </a:cubicBezTo>
                  <a:lnTo>
                    <a:pt x="9875" y="19515"/>
                  </a:lnTo>
                  <a:lnTo>
                    <a:pt x="11342" y="17180"/>
                  </a:lnTo>
                  <a:cubicBezTo>
                    <a:pt x="11843" y="16546"/>
                    <a:pt x="12276" y="15879"/>
                    <a:pt x="12610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644" y="11843"/>
                    <a:pt x="13777" y="10775"/>
                    <a:pt x="13777" y="9741"/>
                  </a:cubicBezTo>
                  <a:cubicBezTo>
                    <a:pt x="13777" y="8574"/>
                    <a:pt x="13611" y="7373"/>
                    <a:pt x="13310" y="6239"/>
                  </a:cubicBezTo>
                  <a:lnTo>
                    <a:pt x="13310" y="5405"/>
                  </a:lnTo>
                  <a:lnTo>
                    <a:pt x="11409" y="668"/>
                  </a:lnTo>
                  <a:lnTo>
                    <a:pt x="9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2247425" y="3612200"/>
              <a:ext cx="751400" cy="764725"/>
            </a:xfrm>
            <a:custGeom>
              <a:avLst/>
              <a:gdLst/>
              <a:ahLst/>
              <a:cxnLst/>
              <a:rect l="l" t="t" r="r" b="b"/>
              <a:pathLst>
                <a:path w="30056" h="30589" extrusionOk="0">
                  <a:moveTo>
                    <a:pt x="2936" y="0"/>
                  </a:moveTo>
                  <a:lnTo>
                    <a:pt x="1" y="15678"/>
                  </a:lnTo>
                  <a:lnTo>
                    <a:pt x="1" y="30589"/>
                  </a:lnTo>
                  <a:lnTo>
                    <a:pt x="27120" y="30589"/>
                  </a:lnTo>
                  <a:lnTo>
                    <a:pt x="27120" y="15912"/>
                  </a:lnTo>
                  <a:lnTo>
                    <a:pt x="30056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2924575" y="3612200"/>
              <a:ext cx="451200" cy="763075"/>
            </a:xfrm>
            <a:custGeom>
              <a:avLst/>
              <a:gdLst/>
              <a:ahLst/>
              <a:cxnLst/>
              <a:rect l="l" t="t" r="r" b="b"/>
              <a:pathLst>
                <a:path w="18048" h="30523" extrusionOk="0">
                  <a:moveTo>
                    <a:pt x="2970" y="0"/>
                  </a:moveTo>
                  <a:lnTo>
                    <a:pt x="34" y="15912"/>
                  </a:lnTo>
                  <a:lnTo>
                    <a:pt x="1" y="30522"/>
                  </a:lnTo>
                  <a:lnTo>
                    <a:pt x="18047" y="30522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2981300" y="3674750"/>
              <a:ext cx="361100" cy="453675"/>
            </a:xfrm>
            <a:custGeom>
              <a:avLst/>
              <a:gdLst/>
              <a:ahLst/>
              <a:cxnLst/>
              <a:rect l="l" t="t" r="r" b="b"/>
              <a:pathLst>
                <a:path w="14444" h="18147" extrusionOk="0">
                  <a:moveTo>
                    <a:pt x="2402" y="0"/>
                  </a:moveTo>
                  <a:lnTo>
                    <a:pt x="0" y="11442"/>
                  </a:lnTo>
                  <a:lnTo>
                    <a:pt x="0" y="18146"/>
                  </a:lnTo>
                  <a:lnTo>
                    <a:pt x="4470" y="18146"/>
                  </a:lnTo>
                  <a:lnTo>
                    <a:pt x="4470" y="13176"/>
                  </a:lnTo>
                  <a:lnTo>
                    <a:pt x="7706" y="10441"/>
                  </a:lnTo>
                  <a:lnTo>
                    <a:pt x="14444" y="10441"/>
                  </a:lnTo>
                  <a:lnTo>
                    <a:pt x="14444" y="0"/>
                  </a:lnTo>
                  <a:close/>
                </a:path>
              </a:pathLst>
            </a:custGeom>
            <a:solidFill>
              <a:srgbClr val="C2C2C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3109725" y="3794825"/>
              <a:ext cx="78400" cy="211000"/>
            </a:xfrm>
            <a:custGeom>
              <a:avLst/>
              <a:gdLst/>
              <a:ahLst/>
              <a:cxnLst/>
              <a:rect l="l" t="t" r="r" b="b"/>
              <a:pathLst>
                <a:path w="3136" h="8440" extrusionOk="0">
                  <a:moveTo>
                    <a:pt x="0" y="1"/>
                  </a:moveTo>
                  <a:lnTo>
                    <a:pt x="0" y="8440"/>
                  </a:lnTo>
                  <a:lnTo>
                    <a:pt x="3136" y="8440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3010475" y="4009975"/>
              <a:ext cx="136800" cy="58400"/>
            </a:xfrm>
            <a:custGeom>
              <a:avLst/>
              <a:gdLst/>
              <a:ahLst/>
              <a:cxnLst/>
              <a:rect l="l" t="t" r="r" b="b"/>
              <a:pathLst>
                <a:path w="5472" h="2336" fill="none" extrusionOk="0">
                  <a:moveTo>
                    <a:pt x="5471" y="1"/>
                  </a:moveTo>
                  <a:lnTo>
                    <a:pt x="5471" y="1435"/>
                  </a:lnTo>
                  <a:cubicBezTo>
                    <a:pt x="5471" y="1935"/>
                    <a:pt x="5038" y="2336"/>
                    <a:pt x="4537" y="2336"/>
                  </a:cubicBezTo>
                  <a:lnTo>
                    <a:pt x="1" y="2336"/>
                  </a:lnTo>
                </a:path>
              </a:pathLst>
            </a:custGeom>
            <a:noFill/>
            <a:ln w="41700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276625" y="3668075"/>
              <a:ext cx="691350" cy="311075"/>
            </a:xfrm>
            <a:custGeom>
              <a:avLst/>
              <a:gdLst/>
              <a:ahLst/>
              <a:cxnLst/>
              <a:rect l="l" t="t" r="r" b="b"/>
              <a:pathLst>
                <a:path w="27654" h="12443" extrusionOk="0">
                  <a:moveTo>
                    <a:pt x="2269" y="0"/>
                  </a:moveTo>
                  <a:lnTo>
                    <a:pt x="0" y="12442"/>
                  </a:lnTo>
                  <a:lnTo>
                    <a:pt x="25385" y="12442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C2C2C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2530975" y="391825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fill="none" extrusionOk="0">
                  <a:moveTo>
                    <a:pt x="834" y="0"/>
                  </a:moveTo>
                  <a:lnTo>
                    <a:pt x="0" y="80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2570175" y="3688075"/>
              <a:ext cx="211000" cy="211025"/>
            </a:xfrm>
            <a:custGeom>
              <a:avLst/>
              <a:gdLst/>
              <a:ahLst/>
              <a:cxnLst/>
              <a:rect l="l" t="t" r="r" b="b"/>
              <a:pathLst>
                <a:path w="8440" h="8441" fill="none" extrusionOk="0">
                  <a:moveTo>
                    <a:pt x="8439" y="1"/>
                  </a:moveTo>
                  <a:lnTo>
                    <a:pt x="0" y="844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2437575" y="3812350"/>
              <a:ext cx="125950" cy="125925"/>
            </a:xfrm>
            <a:custGeom>
              <a:avLst/>
              <a:gdLst/>
              <a:ahLst/>
              <a:cxnLst/>
              <a:rect l="l" t="t" r="r" b="b"/>
              <a:pathLst>
                <a:path w="5038" h="5037" fill="none" extrusionOk="0">
                  <a:moveTo>
                    <a:pt x="5037" y="0"/>
                  </a:moveTo>
                  <a:lnTo>
                    <a:pt x="0" y="5037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2315825" y="3618875"/>
              <a:ext cx="670500" cy="57550"/>
            </a:xfrm>
            <a:custGeom>
              <a:avLst/>
              <a:gdLst/>
              <a:ahLst/>
              <a:cxnLst/>
              <a:rect l="l" t="t" r="r" b="b"/>
              <a:pathLst>
                <a:path w="26820" h="2302" extrusionOk="0">
                  <a:moveTo>
                    <a:pt x="500" y="0"/>
                  </a:moveTo>
                  <a:lnTo>
                    <a:pt x="0" y="2302"/>
                  </a:lnTo>
                  <a:lnTo>
                    <a:pt x="26319" y="2302"/>
                  </a:lnTo>
                  <a:lnTo>
                    <a:pt x="26819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2293300" y="3618875"/>
              <a:ext cx="671325" cy="57550"/>
            </a:xfrm>
            <a:custGeom>
              <a:avLst/>
              <a:gdLst/>
              <a:ahLst/>
              <a:cxnLst/>
              <a:rect l="l" t="t" r="r" b="b"/>
              <a:pathLst>
                <a:path w="26853" h="2302" extrusionOk="0">
                  <a:moveTo>
                    <a:pt x="501" y="0"/>
                  </a:moveTo>
                  <a:lnTo>
                    <a:pt x="0" y="2302"/>
                  </a:lnTo>
                  <a:lnTo>
                    <a:pt x="26319" y="2302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2209900" y="4408600"/>
              <a:ext cx="758900" cy="205175"/>
            </a:xfrm>
            <a:custGeom>
              <a:avLst/>
              <a:gdLst/>
              <a:ahLst/>
              <a:cxnLst/>
              <a:rect l="l" t="t" r="r" b="b"/>
              <a:pathLst>
                <a:path w="30356" h="8207" extrusionOk="0">
                  <a:moveTo>
                    <a:pt x="1" y="0"/>
                  </a:moveTo>
                  <a:lnTo>
                    <a:pt x="1" y="8206"/>
                  </a:lnTo>
                  <a:lnTo>
                    <a:pt x="30356" y="8206"/>
                  </a:lnTo>
                  <a:lnTo>
                    <a:pt x="30356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2912900" y="4532850"/>
              <a:ext cx="266900" cy="80925"/>
            </a:xfrm>
            <a:custGeom>
              <a:avLst/>
              <a:gdLst/>
              <a:ahLst/>
              <a:cxnLst/>
              <a:rect l="l" t="t" r="r" b="b"/>
              <a:pathLst>
                <a:path w="10676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10675" y="3236"/>
                  </a:lnTo>
                  <a:lnTo>
                    <a:pt x="10675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086375" y="4308525"/>
              <a:ext cx="317750" cy="303575"/>
            </a:xfrm>
            <a:custGeom>
              <a:avLst/>
              <a:gdLst/>
              <a:ahLst/>
              <a:cxnLst/>
              <a:rect l="l" t="t" r="r" b="b"/>
              <a:pathLst>
                <a:path w="12710" h="12143" extrusionOk="0">
                  <a:moveTo>
                    <a:pt x="6104" y="1"/>
                  </a:moveTo>
                  <a:cubicBezTo>
                    <a:pt x="2735" y="34"/>
                    <a:pt x="0" y="2736"/>
                    <a:pt x="0" y="6105"/>
                  </a:cubicBezTo>
                  <a:lnTo>
                    <a:pt x="0" y="12143"/>
                  </a:lnTo>
                  <a:lnTo>
                    <a:pt x="2502" y="12143"/>
                  </a:lnTo>
                  <a:lnTo>
                    <a:pt x="2502" y="6138"/>
                  </a:lnTo>
                  <a:cubicBezTo>
                    <a:pt x="2502" y="4137"/>
                    <a:pt x="4136" y="2502"/>
                    <a:pt x="6104" y="2502"/>
                  </a:cubicBezTo>
                  <a:lnTo>
                    <a:pt x="12709" y="2502"/>
                  </a:lnTo>
                  <a:lnTo>
                    <a:pt x="12709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106375" y="4308525"/>
              <a:ext cx="317750" cy="303575"/>
            </a:xfrm>
            <a:custGeom>
              <a:avLst/>
              <a:gdLst/>
              <a:ahLst/>
              <a:cxnLst/>
              <a:rect l="l" t="t" r="r" b="b"/>
              <a:pathLst>
                <a:path w="12710" h="12143" extrusionOk="0">
                  <a:moveTo>
                    <a:pt x="6105" y="1"/>
                  </a:moveTo>
                  <a:cubicBezTo>
                    <a:pt x="2736" y="1"/>
                    <a:pt x="1" y="2736"/>
                    <a:pt x="1" y="6105"/>
                  </a:cubicBezTo>
                  <a:lnTo>
                    <a:pt x="1" y="12143"/>
                  </a:lnTo>
                  <a:lnTo>
                    <a:pt x="2502" y="12143"/>
                  </a:lnTo>
                  <a:lnTo>
                    <a:pt x="2502" y="6138"/>
                  </a:lnTo>
                  <a:cubicBezTo>
                    <a:pt x="2502" y="4137"/>
                    <a:pt x="4137" y="2502"/>
                    <a:pt x="6105" y="2502"/>
                  </a:cubicBezTo>
                  <a:lnTo>
                    <a:pt x="12710" y="2502"/>
                  </a:lnTo>
                  <a:lnTo>
                    <a:pt x="12710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2270775" y="4225975"/>
              <a:ext cx="607125" cy="25025"/>
            </a:xfrm>
            <a:custGeom>
              <a:avLst/>
              <a:gdLst/>
              <a:ahLst/>
              <a:cxnLst/>
              <a:rect l="l" t="t" r="r" b="b"/>
              <a:pathLst>
                <a:path w="2428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24285" y="1001"/>
                  </a:lnTo>
                  <a:lnTo>
                    <a:pt x="24285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2270775" y="4307700"/>
              <a:ext cx="607125" cy="25025"/>
            </a:xfrm>
            <a:custGeom>
              <a:avLst/>
              <a:gdLst/>
              <a:ahLst/>
              <a:cxnLst/>
              <a:rect l="l" t="t" r="r" b="b"/>
              <a:pathLst>
                <a:path w="2428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24285" y="1001"/>
                  </a:lnTo>
                  <a:lnTo>
                    <a:pt x="24285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2370850" y="4007475"/>
              <a:ext cx="69250" cy="25050"/>
            </a:xfrm>
            <a:custGeom>
              <a:avLst/>
              <a:gdLst/>
              <a:ahLst/>
              <a:cxnLst/>
              <a:rect l="l" t="t" r="r" b="b"/>
              <a:pathLst>
                <a:path w="2770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769" y="100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2655225" y="4007475"/>
              <a:ext cx="69250" cy="25050"/>
            </a:xfrm>
            <a:custGeom>
              <a:avLst/>
              <a:gdLst/>
              <a:ahLst/>
              <a:cxnLst/>
              <a:rect l="l" t="t" r="r" b="b"/>
              <a:pathLst>
                <a:path w="2770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2769" y="100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33"/>
            <p:cNvGrpSpPr/>
            <p:nvPr/>
          </p:nvGrpSpPr>
          <p:grpSpPr>
            <a:xfrm>
              <a:off x="3846075" y="3979125"/>
              <a:ext cx="994900" cy="286050"/>
              <a:chOff x="3846075" y="3979125"/>
              <a:chExt cx="994900" cy="286050"/>
            </a:xfrm>
          </p:grpSpPr>
          <p:sp>
            <p:nvSpPr>
              <p:cNvPr id="422" name="Google Shape;422;p33"/>
              <p:cNvSpPr/>
              <p:nvPr/>
            </p:nvSpPr>
            <p:spPr>
              <a:xfrm>
                <a:off x="3846075" y="3979125"/>
                <a:ext cx="3672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1442" fill="none" extrusionOk="0">
                    <a:moveTo>
                      <a:pt x="0" y="0"/>
                    </a:moveTo>
                    <a:lnTo>
                      <a:pt x="1468" y="0"/>
                    </a:lnTo>
                    <a:lnTo>
                      <a:pt x="1468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3"/>
              <p:cNvSpPr/>
              <p:nvPr/>
            </p:nvSpPr>
            <p:spPr>
              <a:xfrm>
                <a:off x="39328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3"/>
              <p:cNvSpPr/>
              <p:nvPr/>
            </p:nvSpPr>
            <p:spPr>
              <a:xfrm>
                <a:off x="40195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3"/>
              <p:cNvSpPr/>
              <p:nvPr/>
            </p:nvSpPr>
            <p:spPr>
              <a:xfrm>
                <a:off x="41071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3"/>
              <p:cNvSpPr/>
              <p:nvPr/>
            </p:nvSpPr>
            <p:spPr>
              <a:xfrm>
                <a:off x="41938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3"/>
              <p:cNvSpPr/>
              <p:nvPr/>
            </p:nvSpPr>
            <p:spPr>
              <a:xfrm>
                <a:off x="428137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3"/>
              <p:cNvSpPr/>
              <p:nvPr/>
            </p:nvSpPr>
            <p:spPr>
              <a:xfrm>
                <a:off x="43681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3"/>
              <p:cNvSpPr/>
              <p:nvPr/>
            </p:nvSpPr>
            <p:spPr>
              <a:xfrm>
                <a:off x="4455675" y="3979125"/>
                <a:ext cx="3672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1442" fill="none" extrusionOk="0">
                    <a:moveTo>
                      <a:pt x="1" y="0"/>
                    </a:moveTo>
                    <a:lnTo>
                      <a:pt x="1468" y="0"/>
                    </a:lnTo>
                    <a:lnTo>
                      <a:pt x="1468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3"/>
              <p:cNvSpPr/>
              <p:nvPr/>
            </p:nvSpPr>
            <p:spPr>
              <a:xfrm>
                <a:off x="45424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3"/>
              <p:cNvSpPr/>
              <p:nvPr/>
            </p:nvSpPr>
            <p:spPr>
              <a:xfrm>
                <a:off x="46291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3"/>
              <p:cNvSpPr/>
              <p:nvPr/>
            </p:nvSpPr>
            <p:spPr>
              <a:xfrm>
                <a:off x="47167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3"/>
              <p:cNvSpPr/>
              <p:nvPr/>
            </p:nvSpPr>
            <p:spPr>
              <a:xfrm>
                <a:off x="48034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3"/>
          <p:cNvGrpSpPr/>
          <p:nvPr/>
        </p:nvGrpSpPr>
        <p:grpSpPr>
          <a:xfrm>
            <a:off x="3300105" y="2374976"/>
            <a:ext cx="1115622" cy="2704509"/>
            <a:chOff x="7678150" y="1680600"/>
            <a:chExt cx="1362675" cy="3301000"/>
          </a:xfrm>
        </p:grpSpPr>
        <p:grpSp>
          <p:nvGrpSpPr>
            <p:cNvPr id="435" name="Google Shape;435;p33"/>
            <p:cNvGrpSpPr/>
            <p:nvPr/>
          </p:nvGrpSpPr>
          <p:grpSpPr>
            <a:xfrm>
              <a:off x="7678150" y="1680600"/>
              <a:ext cx="1362675" cy="3301000"/>
              <a:chOff x="7678150" y="1833000"/>
              <a:chExt cx="1362675" cy="3301000"/>
            </a:xfrm>
          </p:grpSpPr>
          <p:grpSp>
            <p:nvGrpSpPr>
              <p:cNvPr id="436" name="Google Shape;436;p33"/>
              <p:cNvGrpSpPr/>
              <p:nvPr/>
            </p:nvGrpSpPr>
            <p:grpSpPr>
              <a:xfrm flipH="1">
                <a:off x="7678150" y="1833000"/>
                <a:ext cx="1362675" cy="3301000"/>
                <a:chOff x="1392825" y="1833000"/>
                <a:chExt cx="1362675" cy="3301000"/>
              </a:xfrm>
            </p:grpSpPr>
            <p:sp>
              <p:nvSpPr>
                <p:cNvPr id="437" name="Google Shape;437;p33"/>
                <p:cNvSpPr/>
                <p:nvPr/>
              </p:nvSpPr>
              <p:spPr>
                <a:xfrm>
                  <a:off x="2290975" y="2292425"/>
                  <a:ext cx="198500" cy="22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0" h="8969" extrusionOk="0">
                      <a:moveTo>
                        <a:pt x="2582" y="0"/>
                      </a:moveTo>
                      <a:cubicBezTo>
                        <a:pt x="2489" y="0"/>
                        <a:pt x="2395" y="7"/>
                        <a:pt x="2302" y="20"/>
                      </a:cubicBezTo>
                      <a:cubicBezTo>
                        <a:pt x="2302" y="20"/>
                        <a:pt x="401" y="954"/>
                        <a:pt x="301" y="1855"/>
                      </a:cubicBezTo>
                      <a:cubicBezTo>
                        <a:pt x="201" y="2755"/>
                        <a:pt x="0" y="5958"/>
                        <a:pt x="1001" y="6858"/>
                      </a:cubicBezTo>
                      <a:cubicBezTo>
                        <a:pt x="2002" y="7726"/>
                        <a:pt x="3703" y="8460"/>
                        <a:pt x="4837" y="8860"/>
                      </a:cubicBezTo>
                      <a:cubicBezTo>
                        <a:pt x="5050" y="8937"/>
                        <a:pt x="5297" y="8969"/>
                        <a:pt x="5557" y="8969"/>
                      </a:cubicBezTo>
                      <a:cubicBezTo>
                        <a:pt x="6638" y="8969"/>
                        <a:pt x="7939" y="8426"/>
                        <a:pt x="7939" y="8426"/>
                      </a:cubicBezTo>
                      <a:lnTo>
                        <a:pt x="5438" y="2522"/>
                      </a:lnTo>
                      <a:cubicBezTo>
                        <a:pt x="4871" y="1721"/>
                        <a:pt x="4270" y="988"/>
                        <a:pt x="3636" y="320"/>
                      </a:cubicBezTo>
                      <a:cubicBezTo>
                        <a:pt x="3316" y="107"/>
                        <a:pt x="2953" y="0"/>
                        <a:pt x="258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33"/>
                <p:cNvSpPr/>
                <p:nvPr/>
              </p:nvSpPr>
              <p:spPr>
                <a:xfrm>
                  <a:off x="1821475" y="2172825"/>
                  <a:ext cx="283550" cy="28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2" h="11343" extrusionOk="0">
                      <a:moveTo>
                        <a:pt x="9741" y="1"/>
                      </a:moveTo>
                      <a:cubicBezTo>
                        <a:pt x="9741" y="1"/>
                        <a:pt x="3536" y="6138"/>
                        <a:pt x="2235" y="6138"/>
                      </a:cubicBezTo>
                      <a:cubicBezTo>
                        <a:pt x="2094" y="6130"/>
                        <a:pt x="1954" y="6126"/>
                        <a:pt x="1816" y="6126"/>
                      </a:cubicBezTo>
                      <a:cubicBezTo>
                        <a:pt x="1401" y="6126"/>
                        <a:pt x="1001" y="6163"/>
                        <a:pt x="601" y="6239"/>
                      </a:cubicBezTo>
                      <a:lnTo>
                        <a:pt x="0" y="10742"/>
                      </a:lnTo>
                      <a:lnTo>
                        <a:pt x="11342" y="11342"/>
                      </a:lnTo>
                      <a:lnTo>
                        <a:pt x="11342" y="7640"/>
                      </a:lnTo>
                      <a:lnTo>
                        <a:pt x="974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9" name="Google Shape;439;p33"/>
                <p:cNvGrpSpPr/>
                <p:nvPr/>
              </p:nvGrpSpPr>
              <p:grpSpPr>
                <a:xfrm>
                  <a:off x="1392825" y="1833000"/>
                  <a:ext cx="1362675" cy="3301000"/>
                  <a:chOff x="1392825" y="1833000"/>
                  <a:chExt cx="1362675" cy="3301000"/>
                </a:xfrm>
              </p:grpSpPr>
              <p:sp>
                <p:nvSpPr>
                  <p:cNvPr id="440" name="Google Shape;440;p33"/>
                  <p:cNvSpPr/>
                  <p:nvPr/>
                </p:nvSpPr>
                <p:spPr>
                  <a:xfrm>
                    <a:off x="2229275" y="2851650"/>
                    <a:ext cx="178475" cy="64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9" h="25696" extrusionOk="0">
                        <a:moveTo>
                          <a:pt x="0" y="1"/>
                        </a:moveTo>
                        <a:cubicBezTo>
                          <a:pt x="0" y="1"/>
                          <a:pt x="1635" y="25552"/>
                          <a:pt x="2502" y="25686"/>
                        </a:cubicBezTo>
                        <a:cubicBezTo>
                          <a:pt x="2558" y="25692"/>
                          <a:pt x="2618" y="25696"/>
                          <a:pt x="2683" y="25696"/>
                        </a:cubicBezTo>
                        <a:cubicBezTo>
                          <a:pt x="3586" y="25696"/>
                          <a:pt x="5302" y="25002"/>
                          <a:pt x="6204" y="22450"/>
                        </a:cubicBezTo>
                        <a:cubicBezTo>
                          <a:pt x="7138" y="19681"/>
                          <a:pt x="4770" y="1902"/>
                          <a:pt x="4770" y="1902"/>
                        </a:cubicBez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33"/>
                  <p:cNvSpPr/>
                  <p:nvPr/>
                </p:nvSpPr>
                <p:spPr>
                  <a:xfrm>
                    <a:off x="2323500" y="2132800"/>
                    <a:ext cx="37550" cy="19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2" h="7640" extrusionOk="0">
                        <a:moveTo>
                          <a:pt x="601" y="1"/>
                        </a:moveTo>
                        <a:lnTo>
                          <a:pt x="0" y="7639"/>
                        </a:lnTo>
                        <a:lnTo>
                          <a:pt x="1501" y="7139"/>
                        </a:lnTo>
                        <a:lnTo>
                          <a:pt x="120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33"/>
                  <p:cNvSpPr/>
                  <p:nvPr/>
                </p:nvSpPr>
                <p:spPr>
                  <a:xfrm>
                    <a:off x="2275975" y="2292550"/>
                    <a:ext cx="120100" cy="171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4" h="6876" extrusionOk="0">
                        <a:moveTo>
                          <a:pt x="3016" y="0"/>
                        </a:moveTo>
                        <a:cubicBezTo>
                          <a:pt x="2972" y="0"/>
                          <a:pt x="2933" y="5"/>
                          <a:pt x="2902" y="15"/>
                        </a:cubicBezTo>
                        <a:cubicBezTo>
                          <a:pt x="2902" y="15"/>
                          <a:pt x="1201" y="115"/>
                          <a:pt x="600" y="1249"/>
                        </a:cubicBezTo>
                        <a:cubicBezTo>
                          <a:pt x="0" y="2350"/>
                          <a:pt x="600" y="6253"/>
                          <a:pt x="801" y="6653"/>
                        </a:cubicBezTo>
                        <a:cubicBezTo>
                          <a:pt x="866" y="6795"/>
                          <a:pt x="1229" y="6876"/>
                          <a:pt x="1703" y="6876"/>
                        </a:cubicBezTo>
                        <a:cubicBezTo>
                          <a:pt x="2682" y="6876"/>
                          <a:pt x="4133" y="6529"/>
                          <a:pt x="4403" y="5653"/>
                        </a:cubicBezTo>
                        <a:cubicBezTo>
                          <a:pt x="4803" y="4352"/>
                          <a:pt x="4203" y="349"/>
                          <a:pt x="4203" y="349"/>
                        </a:cubicBezTo>
                        <a:cubicBezTo>
                          <a:pt x="4203" y="349"/>
                          <a:pt x="3399" y="0"/>
                          <a:pt x="301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33"/>
                  <p:cNvSpPr/>
                  <p:nvPr/>
                </p:nvSpPr>
                <p:spPr>
                  <a:xfrm>
                    <a:off x="2389375" y="2477550"/>
                    <a:ext cx="366125" cy="528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5" h="21123" extrusionOk="0">
                        <a:moveTo>
                          <a:pt x="3536" y="1"/>
                        </a:moveTo>
                        <a:cubicBezTo>
                          <a:pt x="2949" y="1"/>
                          <a:pt x="2365" y="85"/>
                          <a:pt x="1802" y="254"/>
                        </a:cubicBezTo>
                        <a:cubicBezTo>
                          <a:pt x="1" y="754"/>
                          <a:pt x="1" y="2656"/>
                          <a:pt x="1" y="2656"/>
                        </a:cubicBezTo>
                        <a:lnTo>
                          <a:pt x="1302" y="7492"/>
                        </a:lnTo>
                        <a:cubicBezTo>
                          <a:pt x="1302" y="7492"/>
                          <a:pt x="5838" y="12696"/>
                          <a:pt x="8040" y="16132"/>
                        </a:cubicBezTo>
                        <a:cubicBezTo>
                          <a:pt x="9824" y="18890"/>
                          <a:pt x="11412" y="21122"/>
                          <a:pt x="12429" y="21122"/>
                        </a:cubicBezTo>
                        <a:cubicBezTo>
                          <a:pt x="12666" y="21122"/>
                          <a:pt x="12873" y="21001"/>
                          <a:pt x="13043" y="20735"/>
                        </a:cubicBezTo>
                        <a:cubicBezTo>
                          <a:pt x="13944" y="19334"/>
                          <a:pt x="14644" y="14931"/>
                          <a:pt x="13944" y="14197"/>
                        </a:cubicBezTo>
                        <a:cubicBezTo>
                          <a:pt x="13243" y="13497"/>
                          <a:pt x="4904" y="154"/>
                          <a:pt x="4904" y="154"/>
                        </a:cubicBezTo>
                        <a:cubicBezTo>
                          <a:pt x="4452" y="52"/>
                          <a:pt x="3993" y="1"/>
                          <a:pt x="353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" name="Google Shape;444;p33"/>
                  <p:cNvSpPr/>
                  <p:nvPr/>
                </p:nvSpPr>
                <p:spPr>
                  <a:xfrm>
                    <a:off x="2058300" y="2037725"/>
                    <a:ext cx="145125" cy="316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5" h="12668" extrusionOk="0">
                        <a:moveTo>
                          <a:pt x="2403" y="1"/>
                        </a:moveTo>
                        <a:lnTo>
                          <a:pt x="1" y="2102"/>
                        </a:lnTo>
                        <a:cubicBezTo>
                          <a:pt x="1" y="2102"/>
                          <a:pt x="601" y="4704"/>
                          <a:pt x="801" y="6205"/>
                        </a:cubicBezTo>
                        <a:cubicBezTo>
                          <a:pt x="968" y="7706"/>
                          <a:pt x="2369" y="12243"/>
                          <a:pt x="2803" y="12543"/>
                        </a:cubicBezTo>
                        <a:cubicBezTo>
                          <a:pt x="2920" y="12631"/>
                          <a:pt x="3140" y="12668"/>
                          <a:pt x="3406" y="12668"/>
                        </a:cubicBezTo>
                        <a:cubicBezTo>
                          <a:pt x="4047" y="12668"/>
                          <a:pt x="4951" y="12455"/>
                          <a:pt x="5305" y="12243"/>
                        </a:cubicBezTo>
                        <a:cubicBezTo>
                          <a:pt x="5805" y="11943"/>
                          <a:pt x="5205" y="9508"/>
                          <a:pt x="5205" y="9508"/>
                        </a:cubicBezTo>
                        <a:lnTo>
                          <a:pt x="4104" y="6706"/>
                        </a:lnTo>
                        <a:cubicBezTo>
                          <a:pt x="4104" y="6706"/>
                          <a:pt x="5305" y="4604"/>
                          <a:pt x="5505" y="4004"/>
                        </a:cubicBezTo>
                        <a:cubicBezTo>
                          <a:pt x="5705" y="3403"/>
                          <a:pt x="4004" y="3003"/>
                          <a:pt x="3403" y="2603"/>
                        </a:cubicBezTo>
                        <a:cubicBezTo>
                          <a:pt x="2803" y="2202"/>
                          <a:pt x="3303" y="2202"/>
                          <a:pt x="3303" y="1702"/>
                        </a:cubicBezTo>
                        <a:cubicBezTo>
                          <a:pt x="3303" y="1202"/>
                          <a:pt x="2403" y="1"/>
                          <a:pt x="2403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" name="Google Shape;445;p33"/>
                  <p:cNvSpPr/>
                  <p:nvPr/>
                </p:nvSpPr>
                <p:spPr>
                  <a:xfrm>
                    <a:off x="1723900" y="2034400"/>
                    <a:ext cx="506225" cy="36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49" h="14577" extrusionOk="0">
                        <a:moveTo>
                          <a:pt x="16145" y="0"/>
                        </a:moveTo>
                        <a:lnTo>
                          <a:pt x="401" y="5538"/>
                        </a:lnTo>
                        <a:lnTo>
                          <a:pt x="1" y="6739"/>
                        </a:lnTo>
                        <a:cubicBezTo>
                          <a:pt x="1" y="6739"/>
                          <a:pt x="2302" y="11742"/>
                          <a:pt x="2803" y="12376"/>
                        </a:cubicBezTo>
                        <a:cubicBezTo>
                          <a:pt x="3303" y="12976"/>
                          <a:pt x="3903" y="13777"/>
                          <a:pt x="6739" y="13777"/>
                        </a:cubicBezTo>
                        <a:cubicBezTo>
                          <a:pt x="9541" y="13777"/>
                          <a:pt x="11642" y="12076"/>
                          <a:pt x="11942" y="11075"/>
                        </a:cubicBezTo>
                        <a:cubicBezTo>
                          <a:pt x="12243" y="10041"/>
                          <a:pt x="12376" y="8440"/>
                          <a:pt x="12543" y="7539"/>
                        </a:cubicBezTo>
                        <a:cubicBezTo>
                          <a:pt x="12601" y="7278"/>
                          <a:pt x="12701" y="7185"/>
                          <a:pt x="12814" y="7185"/>
                        </a:cubicBezTo>
                        <a:cubicBezTo>
                          <a:pt x="13091" y="7185"/>
                          <a:pt x="13444" y="7739"/>
                          <a:pt x="13444" y="7739"/>
                        </a:cubicBezTo>
                        <a:cubicBezTo>
                          <a:pt x="13444" y="7739"/>
                          <a:pt x="14344" y="13577"/>
                          <a:pt x="14945" y="14277"/>
                        </a:cubicBezTo>
                        <a:cubicBezTo>
                          <a:pt x="15136" y="14479"/>
                          <a:pt x="15644" y="14577"/>
                          <a:pt x="16268" y="14577"/>
                        </a:cubicBezTo>
                        <a:cubicBezTo>
                          <a:pt x="17708" y="14577"/>
                          <a:pt x="19762" y="14054"/>
                          <a:pt x="19948" y="13076"/>
                        </a:cubicBezTo>
                        <a:cubicBezTo>
                          <a:pt x="20248" y="11675"/>
                          <a:pt x="18347" y="9240"/>
                          <a:pt x="18347" y="9240"/>
                        </a:cubicBezTo>
                        <a:lnTo>
                          <a:pt x="17947" y="8840"/>
                        </a:lnTo>
                        <a:lnTo>
                          <a:pt x="17947" y="8840"/>
                        </a:lnTo>
                        <a:cubicBezTo>
                          <a:pt x="17947" y="8840"/>
                          <a:pt x="18199" y="10690"/>
                          <a:pt x="17470" y="10690"/>
                        </a:cubicBezTo>
                        <a:cubicBezTo>
                          <a:pt x="17404" y="10690"/>
                          <a:pt x="17330" y="10675"/>
                          <a:pt x="17246" y="10641"/>
                        </a:cubicBezTo>
                        <a:cubicBezTo>
                          <a:pt x="16246" y="10241"/>
                          <a:pt x="14511" y="5037"/>
                          <a:pt x="14411" y="4737"/>
                        </a:cubicBezTo>
                        <a:cubicBezTo>
                          <a:pt x="14344" y="4103"/>
                          <a:pt x="14411" y="3503"/>
                          <a:pt x="14611" y="2903"/>
                        </a:cubicBezTo>
                        <a:cubicBezTo>
                          <a:pt x="14845" y="2502"/>
                          <a:pt x="15745" y="1401"/>
                          <a:pt x="15945" y="901"/>
                        </a:cubicBezTo>
                        <a:cubicBezTo>
                          <a:pt x="16045" y="634"/>
                          <a:pt x="16112" y="301"/>
                          <a:pt x="1614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33"/>
                  <p:cNvSpPr/>
                  <p:nvPr/>
                </p:nvSpPr>
                <p:spPr>
                  <a:xfrm>
                    <a:off x="1742250" y="2079425"/>
                    <a:ext cx="300250" cy="26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10" h="10443" extrusionOk="0">
                        <a:moveTo>
                          <a:pt x="12009" y="1"/>
                        </a:moveTo>
                        <a:lnTo>
                          <a:pt x="10308" y="735"/>
                        </a:lnTo>
                        <a:cubicBezTo>
                          <a:pt x="10308" y="735"/>
                          <a:pt x="6905" y="6572"/>
                          <a:pt x="4704" y="7740"/>
                        </a:cubicBezTo>
                        <a:cubicBezTo>
                          <a:pt x="4167" y="8028"/>
                          <a:pt x="3627" y="8137"/>
                          <a:pt x="3116" y="8137"/>
                        </a:cubicBezTo>
                        <a:cubicBezTo>
                          <a:pt x="1497" y="8137"/>
                          <a:pt x="167" y="7039"/>
                          <a:pt x="167" y="7039"/>
                        </a:cubicBezTo>
                        <a:lnTo>
                          <a:pt x="167" y="7039"/>
                        </a:lnTo>
                        <a:cubicBezTo>
                          <a:pt x="0" y="7940"/>
                          <a:pt x="234" y="8840"/>
                          <a:pt x="768" y="9541"/>
                        </a:cubicBezTo>
                        <a:cubicBezTo>
                          <a:pt x="1204" y="10074"/>
                          <a:pt x="2164" y="10443"/>
                          <a:pt x="3391" y="10443"/>
                        </a:cubicBezTo>
                        <a:cubicBezTo>
                          <a:pt x="4697" y="10443"/>
                          <a:pt x="6306" y="10024"/>
                          <a:pt x="7906" y="8940"/>
                        </a:cubicBezTo>
                        <a:cubicBezTo>
                          <a:pt x="11008" y="6839"/>
                          <a:pt x="11008" y="3837"/>
                          <a:pt x="11309" y="2936"/>
                        </a:cubicBezTo>
                        <a:cubicBezTo>
                          <a:pt x="11609" y="2036"/>
                          <a:pt x="12009" y="1"/>
                          <a:pt x="120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" name="Google Shape;447;p33"/>
                  <p:cNvSpPr/>
                  <p:nvPr/>
                </p:nvSpPr>
                <p:spPr>
                  <a:xfrm>
                    <a:off x="1671375" y="1833000"/>
                    <a:ext cx="521225" cy="384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9" h="15396" extrusionOk="0">
                        <a:moveTo>
                          <a:pt x="9796" y="1"/>
                        </a:moveTo>
                        <a:cubicBezTo>
                          <a:pt x="8838" y="1"/>
                          <a:pt x="7831" y="151"/>
                          <a:pt x="6805" y="451"/>
                        </a:cubicBezTo>
                        <a:cubicBezTo>
                          <a:pt x="4103" y="1252"/>
                          <a:pt x="3302" y="2052"/>
                          <a:pt x="3302" y="2052"/>
                        </a:cubicBezTo>
                        <a:cubicBezTo>
                          <a:pt x="3302" y="2052"/>
                          <a:pt x="400" y="3753"/>
                          <a:pt x="200" y="7156"/>
                        </a:cubicBezTo>
                        <a:cubicBezTo>
                          <a:pt x="0" y="10592"/>
                          <a:pt x="1701" y="13294"/>
                          <a:pt x="1701" y="13994"/>
                        </a:cubicBezTo>
                        <a:cubicBezTo>
                          <a:pt x="1668" y="14494"/>
                          <a:pt x="1535" y="14961"/>
                          <a:pt x="1268" y="15395"/>
                        </a:cubicBezTo>
                        <a:cubicBezTo>
                          <a:pt x="1268" y="15395"/>
                          <a:pt x="19881" y="8190"/>
                          <a:pt x="20381" y="8090"/>
                        </a:cubicBezTo>
                        <a:cubicBezTo>
                          <a:pt x="20848" y="7990"/>
                          <a:pt x="20081" y="7356"/>
                          <a:pt x="20081" y="7356"/>
                        </a:cubicBezTo>
                        <a:lnTo>
                          <a:pt x="17646" y="7089"/>
                        </a:lnTo>
                        <a:cubicBezTo>
                          <a:pt x="17646" y="7089"/>
                          <a:pt x="15945" y="2586"/>
                          <a:pt x="14043" y="1252"/>
                        </a:cubicBezTo>
                        <a:cubicBezTo>
                          <a:pt x="12855" y="418"/>
                          <a:pt x="11393" y="1"/>
                          <a:pt x="979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3"/>
                  <p:cNvSpPr/>
                  <p:nvPr/>
                </p:nvSpPr>
                <p:spPr>
                  <a:xfrm>
                    <a:off x="2008500" y="2181275"/>
                    <a:ext cx="64000" cy="10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0" h="4168" extrusionOk="0">
                        <a:moveTo>
                          <a:pt x="990" y="1"/>
                        </a:moveTo>
                        <a:cubicBezTo>
                          <a:pt x="283" y="1"/>
                          <a:pt x="0" y="1423"/>
                          <a:pt x="358" y="2765"/>
                        </a:cubicBezTo>
                        <a:cubicBezTo>
                          <a:pt x="711" y="4089"/>
                          <a:pt x="2155" y="4167"/>
                          <a:pt x="2490" y="4167"/>
                        </a:cubicBezTo>
                        <a:cubicBezTo>
                          <a:pt x="2535" y="4167"/>
                          <a:pt x="2560" y="4166"/>
                          <a:pt x="2560" y="4166"/>
                        </a:cubicBezTo>
                        <a:lnTo>
                          <a:pt x="2360" y="2765"/>
                        </a:lnTo>
                        <a:cubicBezTo>
                          <a:pt x="2360" y="2765"/>
                          <a:pt x="2160" y="463"/>
                          <a:pt x="1259" y="63"/>
                        </a:cubicBezTo>
                        <a:cubicBezTo>
                          <a:pt x="1164" y="21"/>
                          <a:pt x="1074" y="1"/>
                          <a:pt x="99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3"/>
                  <p:cNvSpPr/>
                  <p:nvPr/>
                </p:nvSpPr>
                <p:spPr>
                  <a:xfrm>
                    <a:off x="1743925" y="2383450"/>
                    <a:ext cx="399475" cy="11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79" h="4419" extrusionOk="0">
                        <a:moveTo>
                          <a:pt x="7898" y="0"/>
                        </a:moveTo>
                        <a:cubicBezTo>
                          <a:pt x="5898" y="0"/>
                          <a:pt x="4016" y="364"/>
                          <a:pt x="3036" y="916"/>
                        </a:cubicBezTo>
                        <a:cubicBezTo>
                          <a:pt x="1401" y="1816"/>
                          <a:pt x="100" y="3718"/>
                          <a:pt x="100" y="3718"/>
                        </a:cubicBezTo>
                        <a:lnTo>
                          <a:pt x="0" y="4418"/>
                        </a:lnTo>
                        <a:cubicBezTo>
                          <a:pt x="0" y="4418"/>
                          <a:pt x="1301" y="4118"/>
                          <a:pt x="4337" y="3518"/>
                        </a:cubicBezTo>
                        <a:cubicBezTo>
                          <a:pt x="5604" y="3250"/>
                          <a:pt x="7877" y="3173"/>
                          <a:pt x="10080" y="3173"/>
                        </a:cubicBezTo>
                        <a:cubicBezTo>
                          <a:pt x="13094" y="3173"/>
                          <a:pt x="15978" y="3317"/>
                          <a:pt x="15978" y="3317"/>
                        </a:cubicBezTo>
                        <a:cubicBezTo>
                          <a:pt x="15978" y="3317"/>
                          <a:pt x="15878" y="2917"/>
                          <a:pt x="15778" y="2617"/>
                        </a:cubicBezTo>
                        <a:cubicBezTo>
                          <a:pt x="15678" y="2317"/>
                          <a:pt x="14677" y="1383"/>
                          <a:pt x="11642" y="482"/>
                        </a:cubicBezTo>
                        <a:cubicBezTo>
                          <a:pt x="10478" y="146"/>
                          <a:pt x="9164" y="0"/>
                          <a:pt x="789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3"/>
                  <p:cNvSpPr/>
                  <p:nvPr/>
                </p:nvSpPr>
                <p:spPr>
                  <a:xfrm>
                    <a:off x="1392825" y="2614825"/>
                    <a:ext cx="251050" cy="647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42" h="25919" extrusionOk="0">
                        <a:moveTo>
                          <a:pt x="6205" y="0"/>
                        </a:moveTo>
                        <a:lnTo>
                          <a:pt x="5104" y="300"/>
                        </a:lnTo>
                        <a:cubicBezTo>
                          <a:pt x="5104" y="300"/>
                          <a:pt x="3403" y="10241"/>
                          <a:pt x="1702" y="16979"/>
                        </a:cubicBezTo>
                        <a:cubicBezTo>
                          <a:pt x="1" y="23717"/>
                          <a:pt x="501" y="25919"/>
                          <a:pt x="2903" y="25919"/>
                        </a:cubicBezTo>
                        <a:cubicBezTo>
                          <a:pt x="5305" y="25919"/>
                          <a:pt x="10041" y="25285"/>
                          <a:pt x="10041" y="25285"/>
                        </a:cubicBezTo>
                        <a:lnTo>
                          <a:pt x="620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" name="Google Shape;451;p33"/>
                  <p:cNvSpPr/>
                  <p:nvPr/>
                </p:nvSpPr>
                <p:spPr>
                  <a:xfrm>
                    <a:off x="2175050" y="4975675"/>
                    <a:ext cx="360300" cy="15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12" h="6333" extrusionOk="0">
                        <a:moveTo>
                          <a:pt x="7640" y="0"/>
                        </a:moveTo>
                        <a:lnTo>
                          <a:pt x="568" y="434"/>
                        </a:lnTo>
                        <a:cubicBezTo>
                          <a:pt x="568" y="434"/>
                          <a:pt x="1" y="4837"/>
                          <a:pt x="835" y="5671"/>
                        </a:cubicBezTo>
                        <a:cubicBezTo>
                          <a:pt x="1289" y="6126"/>
                          <a:pt x="3009" y="6332"/>
                          <a:pt x="5079" y="6332"/>
                        </a:cubicBezTo>
                        <a:cubicBezTo>
                          <a:pt x="9088" y="6332"/>
                          <a:pt x="14411" y="5557"/>
                          <a:pt x="14411" y="4303"/>
                        </a:cubicBezTo>
                        <a:cubicBezTo>
                          <a:pt x="14411" y="3870"/>
                          <a:pt x="13611" y="3036"/>
                          <a:pt x="11809" y="2636"/>
                        </a:cubicBezTo>
                        <a:cubicBezTo>
                          <a:pt x="9975" y="2202"/>
                          <a:pt x="7640" y="0"/>
                          <a:pt x="764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33"/>
                  <p:cNvSpPr/>
                  <p:nvPr/>
                </p:nvSpPr>
                <p:spPr>
                  <a:xfrm>
                    <a:off x="2185900" y="5059900"/>
                    <a:ext cx="349450" cy="74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78" h="2964" extrusionOk="0">
                        <a:moveTo>
                          <a:pt x="13177" y="0"/>
                        </a:moveTo>
                        <a:cubicBezTo>
                          <a:pt x="11242" y="701"/>
                          <a:pt x="9240" y="1168"/>
                          <a:pt x="7206" y="1335"/>
                        </a:cubicBezTo>
                        <a:cubicBezTo>
                          <a:pt x="6223" y="1458"/>
                          <a:pt x="5235" y="1519"/>
                          <a:pt x="4248" y="1519"/>
                        </a:cubicBezTo>
                        <a:cubicBezTo>
                          <a:pt x="2823" y="1519"/>
                          <a:pt x="1400" y="1391"/>
                          <a:pt x="0" y="1135"/>
                        </a:cubicBezTo>
                        <a:lnTo>
                          <a:pt x="0" y="1135"/>
                        </a:lnTo>
                        <a:cubicBezTo>
                          <a:pt x="0" y="1568"/>
                          <a:pt x="167" y="1968"/>
                          <a:pt x="401" y="2302"/>
                        </a:cubicBezTo>
                        <a:cubicBezTo>
                          <a:pt x="855" y="2757"/>
                          <a:pt x="2575" y="2963"/>
                          <a:pt x="4645" y="2963"/>
                        </a:cubicBezTo>
                        <a:cubicBezTo>
                          <a:pt x="8654" y="2963"/>
                          <a:pt x="13977" y="2188"/>
                          <a:pt x="13977" y="934"/>
                        </a:cubicBezTo>
                        <a:cubicBezTo>
                          <a:pt x="13977" y="701"/>
                          <a:pt x="13710" y="334"/>
                          <a:pt x="1317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3"/>
                  <p:cNvSpPr/>
                  <p:nvPr/>
                </p:nvSpPr>
                <p:spPr>
                  <a:xfrm>
                    <a:off x="1782275" y="4972325"/>
                    <a:ext cx="289400" cy="15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6155" extrusionOk="0">
                        <a:moveTo>
                          <a:pt x="7940" y="1"/>
                        </a:moveTo>
                        <a:cubicBezTo>
                          <a:pt x="7206" y="485"/>
                          <a:pt x="5639" y="621"/>
                          <a:pt x="4114" y="621"/>
                        </a:cubicBezTo>
                        <a:cubicBezTo>
                          <a:pt x="2173" y="621"/>
                          <a:pt x="301" y="401"/>
                          <a:pt x="301" y="401"/>
                        </a:cubicBezTo>
                        <a:lnTo>
                          <a:pt x="301" y="401"/>
                        </a:lnTo>
                        <a:cubicBezTo>
                          <a:pt x="301" y="401"/>
                          <a:pt x="1" y="5938"/>
                          <a:pt x="734" y="6105"/>
                        </a:cubicBezTo>
                        <a:cubicBezTo>
                          <a:pt x="916" y="6140"/>
                          <a:pt x="1359" y="6154"/>
                          <a:pt x="1947" y="6154"/>
                        </a:cubicBezTo>
                        <a:cubicBezTo>
                          <a:pt x="3622" y="6154"/>
                          <a:pt x="6473" y="6037"/>
                          <a:pt x="7806" y="5938"/>
                        </a:cubicBezTo>
                        <a:cubicBezTo>
                          <a:pt x="9607" y="5805"/>
                          <a:pt x="11576" y="5105"/>
                          <a:pt x="11576" y="4004"/>
                        </a:cubicBezTo>
                        <a:cubicBezTo>
                          <a:pt x="11576" y="2903"/>
                          <a:pt x="10708" y="2636"/>
                          <a:pt x="9474" y="2202"/>
                        </a:cubicBezTo>
                        <a:cubicBezTo>
                          <a:pt x="8240" y="1802"/>
                          <a:pt x="7940" y="1"/>
                          <a:pt x="794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3"/>
                  <p:cNvSpPr/>
                  <p:nvPr/>
                </p:nvSpPr>
                <p:spPr>
                  <a:xfrm>
                    <a:off x="1789775" y="5050725"/>
                    <a:ext cx="281900" cy="7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76" h="3024" extrusionOk="0">
                        <a:moveTo>
                          <a:pt x="11009" y="0"/>
                        </a:moveTo>
                        <a:cubicBezTo>
                          <a:pt x="9141" y="601"/>
                          <a:pt x="7239" y="1001"/>
                          <a:pt x="5305" y="1168"/>
                        </a:cubicBezTo>
                        <a:cubicBezTo>
                          <a:pt x="4670" y="1204"/>
                          <a:pt x="4036" y="1223"/>
                          <a:pt x="3401" y="1223"/>
                        </a:cubicBezTo>
                        <a:cubicBezTo>
                          <a:pt x="2268" y="1223"/>
                          <a:pt x="1134" y="1163"/>
                          <a:pt x="1" y="1035"/>
                        </a:cubicBezTo>
                        <a:lnTo>
                          <a:pt x="1" y="1035"/>
                        </a:lnTo>
                        <a:cubicBezTo>
                          <a:pt x="68" y="2069"/>
                          <a:pt x="168" y="2903"/>
                          <a:pt x="434" y="2969"/>
                        </a:cubicBezTo>
                        <a:cubicBezTo>
                          <a:pt x="625" y="3007"/>
                          <a:pt x="1137" y="3024"/>
                          <a:pt x="1813" y="3024"/>
                        </a:cubicBezTo>
                        <a:cubicBezTo>
                          <a:pt x="3503" y="3024"/>
                          <a:pt x="6220" y="2922"/>
                          <a:pt x="7506" y="2802"/>
                        </a:cubicBezTo>
                        <a:cubicBezTo>
                          <a:pt x="9341" y="2669"/>
                          <a:pt x="11276" y="1969"/>
                          <a:pt x="11276" y="868"/>
                        </a:cubicBezTo>
                        <a:cubicBezTo>
                          <a:pt x="11276" y="568"/>
                          <a:pt x="11175" y="267"/>
                          <a:pt x="110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3"/>
                  <p:cNvSpPr/>
                  <p:nvPr/>
                </p:nvSpPr>
                <p:spPr>
                  <a:xfrm>
                    <a:off x="1683050" y="3218325"/>
                    <a:ext cx="718850" cy="1799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54" h="71963" extrusionOk="0">
                        <a:moveTo>
                          <a:pt x="22712" y="0"/>
                        </a:moveTo>
                        <a:cubicBezTo>
                          <a:pt x="20793" y="0"/>
                          <a:pt x="18158" y="114"/>
                          <a:pt x="17479" y="711"/>
                        </a:cubicBezTo>
                        <a:cubicBezTo>
                          <a:pt x="16378" y="1679"/>
                          <a:pt x="14977" y="5715"/>
                          <a:pt x="12609" y="7383"/>
                        </a:cubicBezTo>
                        <a:cubicBezTo>
                          <a:pt x="10274" y="9050"/>
                          <a:pt x="0" y="10018"/>
                          <a:pt x="0" y="10018"/>
                        </a:cubicBezTo>
                        <a:lnTo>
                          <a:pt x="267" y="14855"/>
                        </a:lnTo>
                        <a:lnTo>
                          <a:pt x="2502" y="28031"/>
                        </a:lnTo>
                        <a:cubicBezTo>
                          <a:pt x="2502" y="28031"/>
                          <a:pt x="2368" y="37037"/>
                          <a:pt x="2368" y="39372"/>
                        </a:cubicBezTo>
                        <a:lnTo>
                          <a:pt x="2368" y="59186"/>
                        </a:lnTo>
                        <a:cubicBezTo>
                          <a:pt x="2368" y="60587"/>
                          <a:pt x="3736" y="71128"/>
                          <a:pt x="3736" y="71128"/>
                        </a:cubicBezTo>
                        <a:cubicBezTo>
                          <a:pt x="3736" y="71128"/>
                          <a:pt x="5704" y="71962"/>
                          <a:pt x="7205" y="71962"/>
                        </a:cubicBezTo>
                        <a:cubicBezTo>
                          <a:pt x="8740" y="71962"/>
                          <a:pt x="12075" y="70561"/>
                          <a:pt x="12075" y="70561"/>
                        </a:cubicBezTo>
                        <a:lnTo>
                          <a:pt x="11909" y="69460"/>
                        </a:lnTo>
                        <a:lnTo>
                          <a:pt x="11075" y="67926"/>
                        </a:lnTo>
                        <a:cubicBezTo>
                          <a:pt x="11075" y="67926"/>
                          <a:pt x="11508" y="51014"/>
                          <a:pt x="11508" y="49513"/>
                        </a:cubicBezTo>
                        <a:cubicBezTo>
                          <a:pt x="11508" y="48012"/>
                          <a:pt x="13310" y="21092"/>
                          <a:pt x="13310" y="21092"/>
                        </a:cubicBezTo>
                        <a:lnTo>
                          <a:pt x="17312" y="37171"/>
                        </a:lnTo>
                        <a:cubicBezTo>
                          <a:pt x="17312" y="37171"/>
                          <a:pt x="18013" y="40807"/>
                          <a:pt x="18013" y="41607"/>
                        </a:cubicBezTo>
                        <a:cubicBezTo>
                          <a:pt x="18013" y="42441"/>
                          <a:pt x="18980" y="54917"/>
                          <a:pt x="18980" y="55617"/>
                        </a:cubicBezTo>
                        <a:cubicBezTo>
                          <a:pt x="18980" y="56318"/>
                          <a:pt x="20114" y="71562"/>
                          <a:pt x="20114" y="71562"/>
                        </a:cubicBezTo>
                        <a:cubicBezTo>
                          <a:pt x="20114" y="71562"/>
                          <a:pt x="22049" y="71829"/>
                          <a:pt x="22750" y="71829"/>
                        </a:cubicBezTo>
                        <a:cubicBezTo>
                          <a:pt x="23417" y="71829"/>
                          <a:pt x="27853" y="70728"/>
                          <a:pt x="27853" y="70728"/>
                        </a:cubicBezTo>
                        <a:lnTo>
                          <a:pt x="27586" y="69327"/>
                        </a:lnTo>
                        <a:lnTo>
                          <a:pt x="26352" y="68360"/>
                        </a:lnTo>
                        <a:cubicBezTo>
                          <a:pt x="26352" y="68360"/>
                          <a:pt x="26486" y="67392"/>
                          <a:pt x="26753" y="65191"/>
                        </a:cubicBezTo>
                        <a:cubicBezTo>
                          <a:pt x="27019" y="62956"/>
                          <a:pt x="27920" y="47812"/>
                          <a:pt x="27920" y="47812"/>
                        </a:cubicBezTo>
                        <a:cubicBezTo>
                          <a:pt x="27920" y="47812"/>
                          <a:pt x="28187" y="43775"/>
                          <a:pt x="28454" y="39339"/>
                        </a:cubicBezTo>
                        <a:cubicBezTo>
                          <a:pt x="28754" y="34902"/>
                          <a:pt x="26886" y="19591"/>
                          <a:pt x="26486" y="15422"/>
                        </a:cubicBezTo>
                        <a:cubicBezTo>
                          <a:pt x="26052" y="11285"/>
                          <a:pt x="24818" y="44"/>
                          <a:pt x="24818" y="44"/>
                        </a:cubicBezTo>
                        <a:cubicBezTo>
                          <a:pt x="24818" y="44"/>
                          <a:pt x="23903" y="0"/>
                          <a:pt x="2271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3"/>
                  <p:cNvSpPr/>
                  <p:nvPr/>
                </p:nvSpPr>
                <p:spPr>
                  <a:xfrm>
                    <a:off x="2185900" y="2466375"/>
                    <a:ext cx="549575" cy="897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3" h="35893" extrusionOk="0">
                        <a:moveTo>
                          <a:pt x="1301" y="0"/>
                        </a:moveTo>
                        <a:cubicBezTo>
                          <a:pt x="1301" y="0"/>
                          <a:pt x="401" y="17780"/>
                          <a:pt x="201" y="21783"/>
                        </a:cubicBezTo>
                        <a:cubicBezTo>
                          <a:pt x="0" y="25786"/>
                          <a:pt x="534" y="35893"/>
                          <a:pt x="534" y="35893"/>
                        </a:cubicBezTo>
                        <a:cubicBezTo>
                          <a:pt x="534" y="35893"/>
                          <a:pt x="6172" y="35626"/>
                          <a:pt x="6172" y="34325"/>
                        </a:cubicBezTo>
                        <a:cubicBezTo>
                          <a:pt x="6172" y="32991"/>
                          <a:pt x="4604" y="17480"/>
                          <a:pt x="4604" y="17480"/>
                        </a:cubicBezTo>
                        <a:lnTo>
                          <a:pt x="4604" y="17480"/>
                        </a:lnTo>
                        <a:cubicBezTo>
                          <a:pt x="4604" y="17480"/>
                          <a:pt x="11642" y="21883"/>
                          <a:pt x="13143" y="22483"/>
                        </a:cubicBezTo>
                        <a:cubicBezTo>
                          <a:pt x="14155" y="22888"/>
                          <a:pt x="16805" y="23566"/>
                          <a:pt x="18741" y="23566"/>
                        </a:cubicBezTo>
                        <a:cubicBezTo>
                          <a:pt x="19676" y="23566"/>
                          <a:pt x="20445" y="23407"/>
                          <a:pt x="20782" y="22984"/>
                        </a:cubicBezTo>
                        <a:cubicBezTo>
                          <a:pt x="21783" y="21683"/>
                          <a:pt x="21983" y="19381"/>
                          <a:pt x="21082" y="17380"/>
                        </a:cubicBezTo>
                        <a:cubicBezTo>
                          <a:pt x="20182" y="15378"/>
                          <a:pt x="6805" y="5037"/>
                          <a:pt x="5504" y="3203"/>
                        </a:cubicBezTo>
                        <a:cubicBezTo>
                          <a:pt x="4203" y="1401"/>
                          <a:pt x="1301" y="0"/>
                          <a:pt x="130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3"/>
                  <p:cNvSpPr/>
                  <p:nvPr/>
                </p:nvSpPr>
                <p:spPr>
                  <a:xfrm>
                    <a:off x="1513750" y="2460425"/>
                    <a:ext cx="764750" cy="111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90" h="44694" extrusionOk="0">
                        <a:moveTo>
                          <a:pt x="19842" y="0"/>
                        </a:moveTo>
                        <a:cubicBezTo>
                          <a:pt x="16616" y="0"/>
                          <a:pt x="12505" y="263"/>
                          <a:pt x="9207" y="1339"/>
                        </a:cubicBezTo>
                        <a:cubicBezTo>
                          <a:pt x="9207" y="1339"/>
                          <a:pt x="1" y="5476"/>
                          <a:pt x="1" y="6276"/>
                        </a:cubicBezTo>
                        <a:cubicBezTo>
                          <a:pt x="1" y="7077"/>
                          <a:pt x="5004" y="40401"/>
                          <a:pt x="6805" y="41902"/>
                        </a:cubicBezTo>
                        <a:cubicBezTo>
                          <a:pt x="8340" y="43157"/>
                          <a:pt x="10412" y="44693"/>
                          <a:pt x="14680" y="44693"/>
                        </a:cubicBezTo>
                        <a:cubicBezTo>
                          <a:pt x="15514" y="44693"/>
                          <a:pt x="16432" y="44634"/>
                          <a:pt x="17446" y="44503"/>
                        </a:cubicBezTo>
                        <a:cubicBezTo>
                          <a:pt x="23684" y="43703"/>
                          <a:pt x="27987" y="41701"/>
                          <a:pt x="29288" y="37398"/>
                        </a:cubicBezTo>
                        <a:cubicBezTo>
                          <a:pt x="30589" y="33062"/>
                          <a:pt x="28988" y="15183"/>
                          <a:pt x="29388" y="9679"/>
                        </a:cubicBezTo>
                        <a:cubicBezTo>
                          <a:pt x="29655" y="6610"/>
                          <a:pt x="29688" y="3507"/>
                          <a:pt x="29488" y="439"/>
                        </a:cubicBezTo>
                        <a:lnTo>
                          <a:pt x="25185" y="238"/>
                        </a:lnTo>
                        <a:cubicBezTo>
                          <a:pt x="25185" y="238"/>
                          <a:pt x="22915" y="0"/>
                          <a:pt x="19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3"/>
                  <p:cNvSpPr/>
                  <p:nvPr/>
                </p:nvSpPr>
                <p:spPr>
                  <a:xfrm>
                    <a:off x="1636350" y="2772425"/>
                    <a:ext cx="517050" cy="105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2" h="4237" extrusionOk="0">
                        <a:moveTo>
                          <a:pt x="20481" y="1"/>
                        </a:moveTo>
                        <a:lnTo>
                          <a:pt x="0" y="1301"/>
                        </a:lnTo>
                        <a:lnTo>
                          <a:pt x="200" y="4237"/>
                        </a:lnTo>
                        <a:lnTo>
                          <a:pt x="20682" y="2803"/>
                        </a:lnTo>
                        <a:lnTo>
                          <a:pt x="20481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33"/>
                  <p:cNvSpPr/>
                  <p:nvPr/>
                </p:nvSpPr>
                <p:spPr>
                  <a:xfrm>
                    <a:off x="1676375" y="3065975"/>
                    <a:ext cx="479525" cy="12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181" h="4938" extrusionOk="0">
                        <a:moveTo>
                          <a:pt x="18980" y="0"/>
                        </a:moveTo>
                        <a:lnTo>
                          <a:pt x="0" y="1601"/>
                        </a:lnTo>
                        <a:lnTo>
                          <a:pt x="601" y="4937"/>
                        </a:lnTo>
                        <a:lnTo>
                          <a:pt x="19181" y="3436"/>
                        </a:lnTo>
                        <a:lnTo>
                          <a:pt x="1898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33"/>
              <p:cNvSpPr/>
              <p:nvPr/>
            </p:nvSpPr>
            <p:spPr>
              <a:xfrm flipH="1">
                <a:off x="8846900" y="3083475"/>
                <a:ext cx="675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3337" fill="none" extrusionOk="0">
                    <a:moveTo>
                      <a:pt x="2703" y="1"/>
                    </a:moveTo>
                    <a:lnTo>
                      <a:pt x="1" y="3337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" name="Google Shape;461;p33"/>
            <p:cNvSpPr/>
            <p:nvPr/>
          </p:nvSpPr>
          <p:spPr>
            <a:xfrm flipH="1">
              <a:off x="7950375" y="2091275"/>
              <a:ext cx="165875" cy="237725"/>
            </a:xfrm>
            <a:custGeom>
              <a:avLst/>
              <a:gdLst/>
              <a:ahLst/>
              <a:cxnLst/>
              <a:rect l="l" t="t" r="r" b="b"/>
              <a:pathLst>
                <a:path w="6635" h="9509" extrusionOk="0">
                  <a:moveTo>
                    <a:pt x="1268" y="0"/>
                  </a:moveTo>
                  <a:cubicBezTo>
                    <a:pt x="766" y="0"/>
                    <a:pt x="0" y="1612"/>
                    <a:pt x="196" y="2070"/>
                  </a:cubicBezTo>
                  <a:cubicBezTo>
                    <a:pt x="397" y="2571"/>
                    <a:pt x="1597" y="3104"/>
                    <a:pt x="1597" y="3104"/>
                  </a:cubicBezTo>
                  <a:cubicBezTo>
                    <a:pt x="1331" y="4205"/>
                    <a:pt x="1264" y="5373"/>
                    <a:pt x="1397" y="6507"/>
                  </a:cubicBezTo>
                  <a:cubicBezTo>
                    <a:pt x="1698" y="8008"/>
                    <a:pt x="2598" y="8408"/>
                    <a:pt x="2598" y="8408"/>
                  </a:cubicBezTo>
                  <a:lnTo>
                    <a:pt x="6634" y="9509"/>
                  </a:lnTo>
                  <a:cubicBezTo>
                    <a:pt x="5934" y="8108"/>
                    <a:pt x="5367" y="6674"/>
                    <a:pt x="4933" y="5206"/>
                  </a:cubicBezTo>
                  <a:cubicBezTo>
                    <a:pt x="4500" y="3605"/>
                    <a:pt x="4299" y="2604"/>
                    <a:pt x="3199" y="2070"/>
                  </a:cubicBezTo>
                  <a:cubicBezTo>
                    <a:pt x="2098" y="1570"/>
                    <a:pt x="1798" y="69"/>
                    <a:pt x="1297" y="2"/>
                  </a:cubicBezTo>
                  <a:cubicBezTo>
                    <a:pt x="1287" y="1"/>
                    <a:pt x="1278" y="0"/>
                    <a:pt x="1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 flipH="1">
              <a:off x="7946675" y="2089650"/>
              <a:ext cx="165975" cy="239350"/>
            </a:xfrm>
            <a:custGeom>
              <a:avLst/>
              <a:gdLst/>
              <a:ahLst/>
              <a:cxnLst/>
              <a:rect l="l" t="t" r="r" b="b"/>
              <a:pathLst>
                <a:path w="6639" h="9574" fill="none" extrusionOk="0">
                  <a:moveTo>
                    <a:pt x="6638" y="9574"/>
                  </a:moveTo>
                  <a:cubicBezTo>
                    <a:pt x="5938" y="8173"/>
                    <a:pt x="5371" y="6739"/>
                    <a:pt x="4937" y="5271"/>
                  </a:cubicBezTo>
                  <a:cubicBezTo>
                    <a:pt x="4504" y="3670"/>
                    <a:pt x="4303" y="2669"/>
                    <a:pt x="3203" y="2135"/>
                  </a:cubicBezTo>
                  <a:cubicBezTo>
                    <a:pt x="2102" y="1635"/>
                    <a:pt x="1802" y="134"/>
                    <a:pt x="1301" y="67"/>
                  </a:cubicBezTo>
                  <a:cubicBezTo>
                    <a:pt x="801" y="0"/>
                    <a:pt x="0" y="1668"/>
                    <a:pt x="200" y="2135"/>
                  </a:cubicBezTo>
                  <a:cubicBezTo>
                    <a:pt x="401" y="2636"/>
                    <a:pt x="1601" y="3169"/>
                    <a:pt x="1601" y="3169"/>
                  </a:cubicBezTo>
                  <a:cubicBezTo>
                    <a:pt x="1335" y="4270"/>
                    <a:pt x="1268" y="5438"/>
                    <a:pt x="1401" y="6572"/>
                  </a:cubicBezTo>
                  <a:cubicBezTo>
                    <a:pt x="1702" y="8073"/>
                    <a:pt x="2602" y="8473"/>
                    <a:pt x="2602" y="8473"/>
                  </a:cubicBezTo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63" name="Google Shape;463;p33"/>
          <p:cNvCxnSpPr/>
          <p:nvPr/>
        </p:nvCxnSpPr>
        <p:spPr>
          <a:xfrm>
            <a:off x="2890538" y="5079475"/>
            <a:ext cx="17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33"/>
          <p:cNvCxnSpPr/>
          <p:nvPr/>
        </p:nvCxnSpPr>
        <p:spPr>
          <a:xfrm>
            <a:off x="8772525" y="1228725"/>
            <a:ext cx="0" cy="2952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Term-Project 3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78" name="Google Shape;878;p41"/>
          <p:cNvSpPr txBox="1">
            <a:spLocks noGrp="1"/>
          </p:cNvSpPr>
          <p:nvPr>
            <p:ph type="title"/>
          </p:nvPr>
        </p:nvSpPr>
        <p:spPr>
          <a:xfrm>
            <a:off x="3026051" y="208905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3026051" y="2305050"/>
            <a:ext cx="2665200" cy="1038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I2C 1:N 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</a:t>
            </a:r>
            <a:endParaRPr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2515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 구조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7AA9EA2-1D5A-3651-27E4-85C3484ADB84}"/>
              </a:ext>
            </a:extLst>
          </p:cNvPr>
          <p:cNvSpPr/>
          <p:nvPr/>
        </p:nvSpPr>
        <p:spPr>
          <a:xfrm>
            <a:off x="3248025" y="1533525"/>
            <a:ext cx="2262188" cy="628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중앙제어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7BB7B46-9401-6097-107F-4BF0C254827D}"/>
              </a:ext>
            </a:extLst>
          </p:cNvPr>
          <p:cNvSpPr/>
          <p:nvPr/>
        </p:nvSpPr>
        <p:spPr>
          <a:xfrm>
            <a:off x="481875" y="2981326"/>
            <a:ext cx="2262188" cy="628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무게 측정 장치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96B3A17-BD8B-797D-8031-2EC66E351D85}"/>
              </a:ext>
            </a:extLst>
          </p:cNvPr>
          <p:cNvSpPr/>
          <p:nvPr/>
        </p:nvSpPr>
        <p:spPr>
          <a:xfrm>
            <a:off x="3244125" y="2981326"/>
            <a:ext cx="2262188" cy="628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컨베이어 벨트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0B4268C-3CE1-F3F4-93CB-7A8C04271B27}"/>
              </a:ext>
            </a:extLst>
          </p:cNvPr>
          <p:cNvSpPr/>
          <p:nvPr/>
        </p:nvSpPr>
        <p:spPr>
          <a:xfrm>
            <a:off x="6225450" y="2981326"/>
            <a:ext cx="2262188" cy="628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택배 차량</a:t>
            </a:r>
            <a:endParaRPr lang="en-US" altLang="ko-KR" dirty="0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A331CEE-548D-F5E9-CE23-EFF52F27B8E5}"/>
              </a:ext>
            </a:extLst>
          </p:cNvPr>
          <p:cNvSpPr/>
          <p:nvPr/>
        </p:nvSpPr>
        <p:spPr>
          <a:xfrm rot="19524348">
            <a:off x="1956257" y="2303970"/>
            <a:ext cx="1114425" cy="223838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3BA3504-C680-1D2C-319B-F1B1866498FE}"/>
              </a:ext>
            </a:extLst>
          </p:cNvPr>
          <p:cNvSpPr/>
          <p:nvPr/>
        </p:nvSpPr>
        <p:spPr>
          <a:xfrm rot="5400000">
            <a:off x="4123529" y="2459833"/>
            <a:ext cx="563761" cy="223838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669F9FA9-8E92-CCBF-5ACA-7701DDE1E215}"/>
              </a:ext>
            </a:extLst>
          </p:cNvPr>
          <p:cNvSpPr/>
          <p:nvPr/>
        </p:nvSpPr>
        <p:spPr>
          <a:xfrm rot="2191041">
            <a:off x="5668237" y="2320188"/>
            <a:ext cx="1114425" cy="223838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D0B522-E1D6-5549-2ED9-E8904CE377CC}"/>
              </a:ext>
            </a:extLst>
          </p:cNvPr>
          <p:cNvSpPr txBox="1"/>
          <p:nvPr/>
        </p:nvSpPr>
        <p:spPr>
          <a:xfrm>
            <a:off x="3257611" y="2387084"/>
            <a:ext cx="1314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latin typeface="HY견고딕" panose="02030600000101010101" pitchFamily="18" charset="-127"/>
                <a:ea typeface="HY견고딕" panose="02030600000101010101" pitchFamily="18" charset="-127"/>
              </a:rPr>
              <a:t>무게에 따라</a:t>
            </a:r>
            <a:endParaRPr lang="en-US" altLang="ko-KR" sz="9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900" dirty="0">
                <a:latin typeface="HY견고딕" panose="02030600000101010101" pitchFamily="18" charset="-127"/>
                <a:ea typeface="HY견고딕" panose="02030600000101010101" pitchFamily="18" charset="-127"/>
              </a:rPr>
              <a:t>분류된</a:t>
            </a:r>
            <a:r>
              <a:rPr lang="en-US" altLang="ko-KR" sz="9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900" dirty="0">
                <a:latin typeface="HY견고딕" panose="02030600000101010101" pitchFamily="18" charset="-127"/>
                <a:ea typeface="HY견고딕" panose="02030600000101010101" pitchFamily="18" charset="-127"/>
              </a:rPr>
              <a:t>구역</a:t>
            </a:r>
            <a:endParaRPr lang="en-US" altLang="ko-KR" sz="9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AE1E15-8FDD-2066-6C1C-DE3B8C8F7502}"/>
              </a:ext>
            </a:extLst>
          </p:cNvPr>
          <p:cNvSpPr txBox="1"/>
          <p:nvPr/>
        </p:nvSpPr>
        <p:spPr>
          <a:xfrm>
            <a:off x="1391754" y="2143222"/>
            <a:ext cx="1750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HY견고딕" panose="02030600000101010101" pitchFamily="18" charset="-127"/>
                <a:ea typeface="HY견고딕" panose="02030600000101010101" pitchFamily="18" charset="-127"/>
              </a:rPr>
              <a:t>측정한 무게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94FBE8-B852-D3A6-CEA5-694CB8C6AD6F}"/>
              </a:ext>
            </a:extLst>
          </p:cNvPr>
          <p:cNvSpPr txBox="1"/>
          <p:nvPr/>
        </p:nvSpPr>
        <p:spPr>
          <a:xfrm>
            <a:off x="6277712" y="2170497"/>
            <a:ext cx="1750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HY견고딕" panose="02030600000101010101" pitchFamily="18" charset="-127"/>
                <a:ea typeface="HY견고딕" panose="02030600000101010101" pitchFamily="18" charset="-127"/>
              </a:rPr>
              <a:t>트렁크 오픈 </a:t>
            </a:r>
            <a:r>
              <a:rPr lang="en-US" altLang="ko-KR" sz="1100" dirty="0">
                <a:latin typeface="HY견고딕" panose="02030600000101010101" pitchFamily="18" charset="-127"/>
                <a:ea typeface="HY견고딕" panose="02030600000101010101" pitchFamily="18" charset="-127"/>
              </a:rPr>
              <a:t>&amp;</a:t>
            </a:r>
            <a:r>
              <a:rPr lang="ko-KR" altLang="en-US" sz="1100" dirty="0">
                <a:latin typeface="HY견고딕" panose="02030600000101010101" pitchFamily="18" charset="-127"/>
                <a:ea typeface="HY견고딕" panose="02030600000101010101" pitchFamily="18" charset="-127"/>
              </a:rPr>
              <a:t> 택배개수</a:t>
            </a:r>
            <a:endParaRPr lang="en-US" altLang="ko-KR" sz="11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2188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I2C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통신 선택 이유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878;p41">
            <a:extLst>
              <a:ext uri="{FF2B5EF4-FFF2-40B4-BE49-F238E27FC236}">
                <a16:creationId xmlns:a16="http://schemas.microsoft.com/office/drawing/2014/main" id="{BFA2CEBC-EAEA-C8C4-5928-A14FFB6953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89949" y="2184082"/>
            <a:ext cx="2798489" cy="614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반이중통신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Google Shape;881;p41">
            <a:extLst>
              <a:ext uri="{FF2B5EF4-FFF2-40B4-BE49-F238E27FC236}">
                <a16:creationId xmlns:a16="http://schemas.microsoft.com/office/drawing/2014/main" id="{5D5BC5EB-A0DB-9348-8F31-18BD2AE8A3D9}"/>
              </a:ext>
            </a:extLst>
          </p:cNvPr>
          <p:cNvSpPr txBox="1">
            <a:spLocks/>
          </p:cNvSpPr>
          <p:nvPr/>
        </p:nvSpPr>
        <p:spPr>
          <a:xfrm>
            <a:off x="1297237" y="2599825"/>
            <a:ext cx="26652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송신과 수신이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구분되어있는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반이중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통신 구현 가능</a:t>
            </a:r>
          </a:p>
        </p:txBody>
      </p:sp>
      <p:sp>
        <p:nvSpPr>
          <p:cNvPr id="20" name="Google Shape;878;p41">
            <a:extLst>
              <a:ext uri="{FF2B5EF4-FFF2-40B4-BE49-F238E27FC236}">
                <a16:creationId xmlns:a16="http://schemas.microsoft.com/office/drawing/2014/main" id="{59BD0C6B-FE47-A625-5762-C7251DDB8B2A}"/>
              </a:ext>
            </a:extLst>
          </p:cNvPr>
          <p:cNvSpPr txBox="1">
            <a:spLocks/>
          </p:cNvSpPr>
          <p:nvPr/>
        </p:nvSpPr>
        <p:spPr>
          <a:xfrm>
            <a:off x="4706814" y="2144075"/>
            <a:ext cx="2665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데이터 충돌 방지</a:t>
            </a:r>
          </a:p>
        </p:txBody>
      </p:sp>
      <p:sp>
        <p:nvSpPr>
          <p:cNvPr id="21" name="Google Shape;881;p41">
            <a:extLst>
              <a:ext uri="{FF2B5EF4-FFF2-40B4-BE49-F238E27FC236}">
                <a16:creationId xmlns:a16="http://schemas.microsoft.com/office/drawing/2014/main" id="{D2E7C3F8-8B1C-3655-5909-48EE890FC183}"/>
              </a:ext>
            </a:extLst>
          </p:cNvPr>
          <p:cNvSpPr txBox="1">
            <a:spLocks/>
          </p:cNvSpPr>
          <p:nvPr/>
        </p:nvSpPr>
        <p:spPr>
          <a:xfrm>
            <a:off x="4460627" y="2611262"/>
            <a:ext cx="3157574" cy="103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기준클럭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(SCL)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과 디바이스 주소를 활용하여 데이터 충돌을 방지</a:t>
            </a:r>
          </a:p>
        </p:txBody>
      </p:sp>
    </p:spTree>
    <p:extLst>
      <p:ext uri="{BB962C8B-B14F-4D97-AF65-F5344CB8AC3E}">
        <p14:creationId xmlns:p14="http://schemas.microsoft.com/office/powerpoint/2010/main" val="2597993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15237" y="385766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회로 및 코드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28637" y="353666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28D0D841-EE0B-AE6E-62BF-C323FDD88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164" y="1166813"/>
            <a:ext cx="3178678" cy="357187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6F41768-D09F-61E4-8DA9-40F25400D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970" y="1573896"/>
            <a:ext cx="3919062" cy="199570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03F3AB2-8551-4F8F-7E77-561AC28C2BEC}"/>
              </a:ext>
            </a:extLst>
          </p:cNvPr>
          <p:cNvSpPr/>
          <p:nvPr/>
        </p:nvSpPr>
        <p:spPr>
          <a:xfrm>
            <a:off x="4691971" y="3300411"/>
            <a:ext cx="3919062" cy="254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373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코드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FB1CAFDA-2070-308D-5BA9-7960D3226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62" y="1697773"/>
            <a:ext cx="3137625" cy="24458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547059-0349-EE7C-A10D-A40990C34B69}"/>
              </a:ext>
            </a:extLst>
          </p:cNvPr>
          <p:cNvSpPr txBox="1"/>
          <p:nvPr/>
        </p:nvSpPr>
        <p:spPr>
          <a:xfrm>
            <a:off x="831488" y="1389996"/>
            <a:ext cx="153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마스터</a:t>
            </a:r>
            <a:r>
              <a:rPr lang="en-US" altLang="ko-KR" dirty="0"/>
              <a:t>(</a:t>
            </a:r>
            <a:r>
              <a:rPr lang="ko-KR" altLang="en-US" dirty="0"/>
              <a:t>중앙제어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33E63E87-6A73-EC87-BB5E-747F6D540404}"/>
              </a:ext>
            </a:extLst>
          </p:cNvPr>
          <p:cNvSpPr/>
          <p:nvPr/>
        </p:nvSpPr>
        <p:spPr>
          <a:xfrm>
            <a:off x="4183074" y="2636044"/>
            <a:ext cx="642937" cy="395288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ED79566-DCB9-EC49-BC43-3D31C385A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498" y="1745661"/>
            <a:ext cx="3593022" cy="23979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4C318F-AFD2-1328-AEC0-FC7524C5552D}"/>
              </a:ext>
            </a:extLst>
          </p:cNvPr>
          <p:cNvSpPr txBox="1"/>
          <p:nvPr/>
        </p:nvSpPr>
        <p:spPr>
          <a:xfrm>
            <a:off x="5070498" y="1437884"/>
            <a:ext cx="1787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슬레이브</a:t>
            </a:r>
            <a:r>
              <a:rPr lang="en-US" altLang="ko-KR" dirty="0"/>
              <a:t>1(</a:t>
            </a:r>
            <a:r>
              <a:rPr lang="ko-KR" altLang="en-US" dirty="0"/>
              <a:t>무게측정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1113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코드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EC24C52-6AE9-54D6-580B-B9D7A0093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980" y="1333499"/>
            <a:ext cx="2479539" cy="37099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23F5B0-CE84-9735-33C3-8F6DBA727C4C}"/>
              </a:ext>
            </a:extLst>
          </p:cNvPr>
          <p:cNvSpPr txBox="1"/>
          <p:nvPr/>
        </p:nvSpPr>
        <p:spPr>
          <a:xfrm>
            <a:off x="1152980" y="1066800"/>
            <a:ext cx="153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마스터</a:t>
            </a:r>
            <a:r>
              <a:rPr lang="en-US" altLang="ko-KR" dirty="0"/>
              <a:t>(</a:t>
            </a:r>
            <a:r>
              <a:rPr lang="ko-KR" altLang="en-US" dirty="0"/>
              <a:t>중앙제어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91FE8F6B-1C51-278D-D323-807E30CAE17C}"/>
              </a:ext>
            </a:extLst>
          </p:cNvPr>
          <p:cNvSpPr/>
          <p:nvPr/>
        </p:nvSpPr>
        <p:spPr>
          <a:xfrm>
            <a:off x="3992469" y="1540668"/>
            <a:ext cx="642937" cy="395288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0DCBF3-4096-9FE9-E672-105CAF9C6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357" y="582820"/>
            <a:ext cx="3558092" cy="20204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E56055-D585-0E80-818B-527A830F32A2}"/>
              </a:ext>
            </a:extLst>
          </p:cNvPr>
          <p:cNvSpPr txBox="1"/>
          <p:nvPr/>
        </p:nvSpPr>
        <p:spPr>
          <a:xfrm>
            <a:off x="4986900" y="232181"/>
            <a:ext cx="2252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슬레이브</a:t>
            </a:r>
            <a:r>
              <a:rPr lang="en-US" altLang="ko-KR" dirty="0"/>
              <a:t>2(</a:t>
            </a:r>
            <a:r>
              <a:rPr lang="ko-KR" altLang="en-US" dirty="0"/>
              <a:t>컨베이어 벨트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7ECF5F-C864-7C7E-51DC-ACC3EB0BA2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5357" y="2947771"/>
            <a:ext cx="3500437" cy="21957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44A8B2B-F842-3C56-C3FA-E054A7FC4BEB}"/>
              </a:ext>
            </a:extLst>
          </p:cNvPr>
          <p:cNvSpPr txBox="1"/>
          <p:nvPr/>
        </p:nvSpPr>
        <p:spPr>
          <a:xfrm>
            <a:off x="4995357" y="2639994"/>
            <a:ext cx="2252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슬레이브</a:t>
            </a:r>
            <a:r>
              <a:rPr lang="en-US" altLang="ko-KR" dirty="0"/>
              <a:t>3(</a:t>
            </a:r>
            <a:r>
              <a:rPr lang="ko-KR" altLang="en-US" dirty="0"/>
              <a:t>택배차량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07F91EF0-D0FF-9868-7ABE-ABD4C615A8D3}"/>
              </a:ext>
            </a:extLst>
          </p:cNvPr>
          <p:cNvSpPr/>
          <p:nvPr/>
        </p:nvSpPr>
        <p:spPr>
          <a:xfrm>
            <a:off x="3992468" y="3793330"/>
            <a:ext cx="642937" cy="395288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39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44767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개인별 역할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41557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878;p41">
            <a:extLst>
              <a:ext uri="{FF2B5EF4-FFF2-40B4-BE49-F238E27FC236}">
                <a16:creationId xmlns:a16="http://schemas.microsoft.com/office/drawing/2014/main" id="{47F8FB41-1A62-4497-D596-CC2850CE67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5321" y="1325288"/>
            <a:ext cx="2798489" cy="614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강타우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Google Shape;881;p41">
            <a:extLst>
              <a:ext uri="{FF2B5EF4-FFF2-40B4-BE49-F238E27FC236}">
                <a16:creationId xmlns:a16="http://schemas.microsoft.com/office/drawing/2014/main" id="{120BC360-1395-5DD1-195B-437F0106FEF4}"/>
              </a:ext>
            </a:extLst>
          </p:cNvPr>
          <p:cNvSpPr txBox="1">
            <a:spLocks/>
          </p:cNvSpPr>
          <p:nvPr/>
        </p:nvSpPr>
        <p:spPr>
          <a:xfrm>
            <a:off x="1668712" y="1527712"/>
            <a:ext cx="26652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통신방식 설계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코딩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회로 제작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 시 문자열 분리 구현</a:t>
            </a:r>
          </a:p>
        </p:txBody>
      </p:sp>
      <p:sp>
        <p:nvSpPr>
          <p:cNvPr id="15" name="Google Shape;878;p41">
            <a:extLst>
              <a:ext uri="{FF2B5EF4-FFF2-40B4-BE49-F238E27FC236}">
                <a16:creationId xmlns:a16="http://schemas.microsoft.com/office/drawing/2014/main" id="{2CEADC39-A0F5-592D-002A-5A8A9E9FBC5C}"/>
              </a:ext>
            </a:extLst>
          </p:cNvPr>
          <p:cNvSpPr txBox="1">
            <a:spLocks/>
          </p:cNvSpPr>
          <p:nvPr/>
        </p:nvSpPr>
        <p:spPr>
          <a:xfrm>
            <a:off x="4491034" y="1325288"/>
            <a:ext cx="2798489" cy="614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김준성</a:t>
            </a:r>
          </a:p>
        </p:txBody>
      </p:sp>
      <p:sp>
        <p:nvSpPr>
          <p:cNvPr id="19" name="Google Shape;881;p41">
            <a:extLst>
              <a:ext uri="{FF2B5EF4-FFF2-40B4-BE49-F238E27FC236}">
                <a16:creationId xmlns:a16="http://schemas.microsoft.com/office/drawing/2014/main" id="{90083679-2AB5-1273-429A-3C1952D77689}"/>
              </a:ext>
            </a:extLst>
          </p:cNvPr>
          <p:cNvSpPr txBox="1">
            <a:spLocks/>
          </p:cNvSpPr>
          <p:nvPr/>
        </p:nvSpPr>
        <p:spPr>
          <a:xfrm>
            <a:off x="5464425" y="1532472"/>
            <a:ext cx="26652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통신방식 설계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코딩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회로 제작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 시 문자열 분리 구현</a:t>
            </a:r>
          </a:p>
        </p:txBody>
      </p:sp>
      <p:sp>
        <p:nvSpPr>
          <p:cNvPr id="20" name="Google Shape;878;p41">
            <a:extLst>
              <a:ext uri="{FF2B5EF4-FFF2-40B4-BE49-F238E27FC236}">
                <a16:creationId xmlns:a16="http://schemas.microsoft.com/office/drawing/2014/main" id="{F216B76A-C013-8CCC-1DF5-5E81EBF7C531}"/>
              </a:ext>
            </a:extLst>
          </p:cNvPr>
          <p:cNvSpPr txBox="1">
            <a:spLocks/>
          </p:cNvSpPr>
          <p:nvPr/>
        </p:nvSpPr>
        <p:spPr>
          <a:xfrm>
            <a:off x="695320" y="3068363"/>
            <a:ext cx="2798489" cy="614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김현민</a:t>
            </a:r>
          </a:p>
        </p:txBody>
      </p:sp>
      <p:sp>
        <p:nvSpPr>
          <p:cNvPr id="21" name="Google Shape;881;p41">
            <a:extLst>
              <a:ext uri="{FF2B5EF4-FFF2-40B4-BE49-F238E27FC236}">
                <a16:creationId xmlns:a16="http://schemas.microsoft.com/office/drawing/2014/main" id="{74655886-D353-45BE-714F-97D310B2A665}"/>
              </a:ext>
            </a:extLst>
          </p:cNvPr>
          <p:cNvSpPr txBox="1">
            <a:spLocks/>
          </p:cNvSpPr>
          <p:nvPr/>
        </p:nvSpPr>
        <p:spPr>
          <a:xfrm>
            <a:off x="1668712" y="3270787"/>
            <a:ext cx="26652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통신방식 설계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코딩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회로 제작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 시 문자열 분리 구현</a:t>
            </a:r>
          </a:p>
        </p:txBody>
      </p:sp>
      <p:sp>
        <p:nvSpPr>
          <p:cNvPr id="22" name="Google Shape;878;p41">
            <a:extLst>
              <a:ext uri="{FF2B5EF4-FFF2-40B4-BE49-F238E27FC236}">
                <a16:creationId xmlns:a16="http://schemas.microsoft.com/office/drawing/2014/main" id="{E68E4C2A-926B-236C-4ED3-9F2ED912AD8E}"/>
              </a:ext>
            </a:extLst>
          </p:cNvPr>
          <p:cNvSpPr txBox="1">
            <a:spLocks/>
          </p:cNvSpPr>
          <p:nvPr/>
        </p:nvSpPr>
        <p:spPr>
          <a:xfrm>
            <a:off x="4333912" y="3068363"/>
            <a:ext cx="2798489" cy="614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박준원</a:t>
            </a:r>
          </a:p>
        </p:txBody>
      </p:sp>
      <p:sp>
        <p:nvSpPr>
          <p:cNvPr id="23" name="Google Shape;881;p41">
            <a:extLst>
              <a:ext uri="{FF2B5EF4-FFF2-40B4-BE49-F238E27FC236}">
                <a16:creationId xmlns:a16="http://schemas.microsoft.com/office/drawing/2014/main" id="{8121B883-4235-4E63-0301-BBCC7EB649CF}"/>
              </a:ext>
            </a:extLst>
          </p:cNvPr>
          <p:cNvSpPr txBox="1">
            <a:spLocks/>
          </p:cNvSpPr>
          <p:nvPr/>
        </p:nvSpPr>
        <p:spPr>
          <a:xfrm>
            <a:off x="5307304" y="3270787"/>
            <a:ext cx="26652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통신방식 설계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코딩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회로 제작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 algn="l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-PPT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제작 및 발표</a:t>
            </a:r>
          </a:p>
        </p:txBody>
      </p:sp>
    </p:spTree>
    <p:extLst>
      <p:ext uri="{BB962C8B-B14F-4D97-AF65-F5344CB8AC3E}">
        <p14:creationId xmlns:p14="http://schemas.microsoft.com/office/powerpoint/2010/main" val="3061226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 계획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878;p41">
            <a:extLst>
              <a:ext uri="{FF2B5EF4-FFF2-40B4-BE49-F238E27FC236}">
                <a16:creationId xmlns:a16="http://schemas.microsoft.com/office/drawing/2014/main" id="{AA7B5C4E-36B8-94C9-EF51-D503027AAE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99611" y="3850457"/>
            <a:ext cx="3720202" cy="721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 회로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+ 3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 통신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AA501A2-FCCA-D4BC-A7A9-C990F50E2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13" y="1605300"/>
            <a:ext cx="3212190" cy="1657457"/>
          </a:xfrm>
          <a:prstGeom prst="rect">
            <a:avLst/>
          </a:prstGeom>
        </p:spPr>
      </p:pic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05737EDC-8656-0DD4-9BE6-C9ABCC627DD8}"/>
              </a:ext>
            </a:extLst>
          </p:cNvPr>
          <p:cNvSpPr/>
          <p:nvPr/>
        </p:nvSpPr>
        <p:spPr>
          <a:xfrm>
            <a:off x="4067175" y="2042132"/>
            <a:ext cx="1009650" cy="1009650"/>
          </a:xfrm>
          <a:prstGeom prst="mathPlus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3510760-BCD7-3699-9A05-2ADED9B89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071" y="1017600"/>
            <a:ext cx="2426204" cy="272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14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65"/>
          <p:cNvSpPr/>
          <p:nvPr/>
        </p:nvSpPr>
        <p:spPr>
          <a:xfrm rot="-3348023" flipH="1">
            <a:off x="6307240" y="2594747"/>
            <a:ext cx="5014819" cy="3568536"/>
          </a:xfrm>
          <a:custGeom>
            <a:avLst/>
            <a:gdLst/>
            <a:ahLst/>
            <a:cxnLst/>
            <a:rect l="l" t="t" r="r" b="b"/>
            <a:pathLst>
              <a:path w="197909" h="143502" extrusionOk="0">
                <a:moveTo>
                  <a:pt x="116444" y="1"/>
                </a:moveTo>
                <a:cubicBezTo>
                  <a:pt x="105491" y="1"/>
                  <a:pt x="94775" y="2727"/>
                  <a:pt x="86729" y="9605"/>
                </a:cubicBezTo>
                <a:cubicBezTo>
                  <a:pt x="71552" y="22614"/>
                  <a:pt x="74054" y="45564"/>
                  <a:pt x="58810" y="58540"/>
                </a:cubicBezTo>
                <a:cubicBezTo>
                  <a:pt x="58376" y="58907"/>
                  <a:pt x="57942" y="59274"/>
                  <a:pt x="57509" y="59608"/>
                </a:cubicBezTo>
                <a:cubicBezTo>
                  <a:pt x="49203" y="65845"/>
                  <a:pt x="37761" y="65712"/>
                  <a:pt x="27887" y="68247"/>
                </a:cubicBezTo>
                <a:cubicBezTo>
                  <a:pt x="17647" y="70916"/>
                  <a:pt x="8240" y="77587"/>
                  <a:pt x="4671" y="87027"/>
                </a:cubicBezTo>
                <a:cubicBezTo>
                  <a:pt x="1" y="99536"/>
                  <a:pt x="4237" y="113846"/>
                  <a:pt x="11509" y="124788"/>
                </a:cubicBezTo>
                <a:cubicBezTo>
                  <a:pt x="20349" y="138097"/>
                  <a:pt x="33858" y="141900"/>
                  <a:pt x="48802" y="143501"/>
                </a:cubicBezTo>
                <a:lnTo>
                  <a:pt x="175026" y="143501"/>
                </a:lnTo>
                <a:cubicBezTo>
                  <a:pt x="176327" y="142000"/>
                  <a:pt x="177895" y="139532"/>
                  <a:pt x="178261" y="138998"/>
                </a:cubicBezTo>
                <a:cubicBezTo>
                  <a:pt x="182098" y="133827"/>
                  <a:pt x="185300" y="128190"/>
                  <a:pt x="187768" y="122219"/>
                </a:cubicBezTo>
                <a:cubicBezTo>
                  <a:pt x="197909" y="97968"/>
                  <a:pt x="196108" y="69748"/>
                  <a:pt x="185500" y="45931"/>
                </a:cubicBezTo>
                <a:cubicBezTo>
                  <a:pt x="177594" y="28285"/>
                  <a:pt x="163818" y="13041"/>
                  <a:pt x="144437" y="5436"/>
                </a:cubicBezTo>
                <a:cubicBezTo>
                  <a:pt x="136051" y="2144"/>
                  <a:pt x="126154" y="1"/>
                  <a:pt x="116444" y="1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65"/>
          <p:cNvSpPr/>
          <p:nvPr/>
        </p:nvSpPr>
        <p:spPr>
          <a:xfrm rot="7186039" flipH="1">
            <a:off x="-1794247" y="-870142"/>
            <a:ext cx="5014705" cy="3568613"/>
          </a:xfrm>
          <a:custGeom>
            <a:avLst/>
            <a:gdLst/>
            <a:ahLst/>
            <a:cxnLst/>
            <a:rect l="l" t="t" r="r" b="b"/>
            <a:pathLst>
              <a:path w="197909" h="143502" extrusionOk="0">
                <a:moveTo>
                  <a:pt x="116444" y="1"/>
                </a:moveTo>
                <a:cubicBezTo>
                  <a:pt x="105491" y="1"/>
                  <a:pt x="94775" y="2727"/>
                  <a:pt x="86729" y="9605"/>
                </a:cubicBezTo>
                <a:cubicBezTo>
                  <a:pt x="71552" y="22614"/>
                  <a:pt x="74054" y="45564"/>
                  <a:pt x="58810" y="58540"/>
                </a:cubicBezTo>
                <a:cubicBezTo>
                  <a:pt x="58376" y="58907"/>
                  <a:pt x="57942" y="59274"/>
                  <a:pt x="57509" y="59608"/>
                </a:cubicBezTo>
                <a:cubicBezTo>
                  <a:pt x="49203" y="65845"/>
                  <a:pt x="37761" y="65712"/>
                  <a:pt x="27887" y="68247"/>
                </a:cubicBezTo>
                <a:cubicBezTo>
                  <a:pt x="17647" y="70916"/>
                  <a:pt x="8240" y="77587"/>
                  <a:pt x="4671" y="87027"/>
                </a:cubicBezTo>
                <a:cubicBezTo>
                  <a:pt x="1" y="99536"/>
                  <a:pt x="4237" y="113846"/>
                  <a:pt x="11509" y="124788"/>
                </a:cubicBezTo>
                <a:cubicBezTo>
                  <a:pt x="20349" y="138097"/>
                  <a:pt x="33858" y="141900"/>
                  <a:pt x="48802" y="143501"/>
                </a:cubicBezTo>
                <a:lnTo>
                  <a:pt x="175026" y="143501"/>
                </a:lnTo>
                <a:cubicBezTo>
                  <a:pt x="176327" y="142000"/>
                  <a:pt x="177895" y="139532"/>
                  <a:pt x="178261" y="138998"/>
                </a:cubicBezTo>
                <a:cubicBezTo>
                  <a:pt x="182098" y="133827"/>
                  <a:pt x="185300" y="128190"/>
                  <a:pt x="187768" y="122219"/>
                </a:cubicBezTo>
                <a:cubicBezTo>
                  <a:pt x="197909" y="97968"/>
                  <a:pt x="196108" y="69748"/>
                  <a:pt x="185500" y="45931"/>
                </a:cubicBezTo>
                <a:cubicBezTo>
                  <a:pt x="177594" y="28285"/>
                  <a:pt x="163818" y="13041"/>
                  <a:pt x="144437" y="5436"/>
                </a:cubicBezTo>
                <a:cubicBezTo>
                  <a:pt x="136051" y="2144"/>
                  <a:pt x="126154" y="1"/>
                  <a:pt x="116444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65"/>
          <p:cNvSpPr txBox="1">
            <a:spLocks noGrp="1"/>
          </p:cNvSpPr>
          <p:nvPr>
            <p:ph type="title"/>
          </p:nvPr>
        </p:nvSpPr>
        <p:spPr>
          <a:xfrm>
            <a:off x="3922800" y="1667563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  <a:endParaRPr sz="6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559" name="Google Shape;1559;p65"/>
          <p:cNvCxnSpPr/>
          <p:nvPr/>
        </p:nvCxnSpPr>
        <p:spPr>
          <a:xfrm>
            <a:off x="8653475" y="1811875"/>
            <a:ext cx="0" cy="2105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0" name="Google Shape;1560;p65"/>
          <p:cNvGrpSpPr/>
          <p:nvPr/>
        </p:nvGrpSpPr>
        <p:grpSpPr>
          <a:xfrm>
            <a:off x="136402" y="1488702"/>
            <a:ext cx="3599238" cy="2886943"/>
            <a:chOff x="-96040" y="1302286"/>
            <a:chExt cx="4064180" cy="3259872"/>
          </a:xfrm>
        </p:grpSpPr>
        <p:sp>
          <p:nvSpPr>
            <p:cNvPr id="1561" name="Google Shape;1561;p65"/>
            <p:cNvSpPr/>
            <p:nvPr/>
          </p:nvSpPr>
          <p:spPr>
            <a:xfrm flipH="1">
              <a:off x="1076185" y="1416337"/>
              <a:ext cx="1079528" cy="146478"/>
            </a:xfrm>
            <a:custGeom>
              <a:avLst/>
              <a:gdLst/>
              <a:ahLst/>
              <a:cxnLst/>
              <a:rect l="l" t="t" r="r" b="b"/>
              <a:pathLst>
                <a:path w="48936" h="6640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5"/>
            <p:cNvSpPr/>
            <p:nvPr/>
          </p:nvSpPr>
          <p:spPr>
            <a:xfrm flipH="1">
              <a:off x="1076185" y="1562793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5"/>
            <p:cNvSpPr/>
            <p:nvPr/>
          </p:nvSpPr>
          <p:spPr>
            <a:xfrm flipH="1">
              <a:off x="1076185" y="170922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5"/>
            <p:cNvSpPr/>
            <p:nvPr/>
          </p:nvSpPr>
          <p:spPr>
            <a:xfrm flipH="1">
              <a:off x="1076185" y="185566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5"/>
            <p:cNvSpPr/>
            <p:nvPr/>
          </p:nvSpPr>
          <p:spPr>
            <a:xfrm flipH="1">
              <a:off x="1076185" y="2002096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5"/>
            <p:cNvSpPr/>
            <p:nvPr/>
          </p:nvSpPr>
          <p:spPr>
            <a:xfrm flipH="1">
              <a:off x="1076185" y="2148530"/>
              <a:ext cx="1079528" cy="147184"/>
            </a:xfrm>
            <a:custGeom>
              <a:avLst/>
              <a:gdLst/>
              <a:ahLst/>
              <a:cxnLst/>
              <a:rect l="l" t="t" r="r" b="b"/>
              <a:pathLst>
                <a:path w="48936" h="6672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72"/>
                  </a:lnTo>
                  <a:lnTo>
                    <a:pt x="48936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5"/>
            <p:cNvSpPr/>
            <p:nvPr/>
          </p:nvSpPr>
          <p:spPr>
            <a:xfrm flipH="1">
              <a:off x="1076185" y="229569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5"/>
            <p:cNvSpPr/>
            <p:nvPr/>
          </p:nvSpPr>
          <p:spPr>
            <a:xfrm flipH="1">
              <a:off x="1076185" y="244212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5"/>
            <p:cNvSpPr/>
            <p:nvPr/>
          </p:nvSpPr>
          <p:spPr>
            <a:xfrm flipH="1">
              <a:off x="1076185" y="2588561"/>
              <a:ext cx="1079528" cy="146478"/>
            </a:xfrm>
            <a:custGeom>
              <a:avLst/>
              <a:gdLst/>
              <a:ahLst/>
              <a:cxnLst/>
              <a:rect l="l" t="t" r="r" b="b"/>
              <a:pathLst>
                <a:path w="48936" h="6640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5"/>
            <p:cNvSpPr/>
            <p:nvPr/>
          </p:nvSpPr>
          <p:spPr>
            <a:xfrm flipH="1">
              <a:off x="1076185" y="273501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5"/>
            <p:cNvSpPr/>
            <p:nvPr/>
          </p:nvSpPr>
          <p:spPr>
            <a:xfrm flipH="1">
              <a:off x="1076185" y="288145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5"/>
            <p:cNvSpPr/>
            <p:nvPr/>
          </p:nvSpPr>
          <p:spPr>
            <a:xfrm flipH="1">
              <a:off x="1076185" y="3027886"/>
              <a:ext cx="1079528" cy="147184"/>
            </a:xfrm>
            <a:custGeom>
              <a:avLst/>
              <a:gdLst/>
              <a:ahLst/>
              <a:cxnLst/>
              <a:rect l="l" t="t" r="r" b="b"/>
              <a:pathLst>
                <a:path w="48936" h="6672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72"/>
                  </a:lnTo>
                  <a:lnTo>
                    <a:pt x="48936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5"/>
            <p:cNvSpPr/>
            <p:nvPr/>
          </p:nvSpPr>
          <p:spPr>
            <a:xfrm flipH="1">
              <a:off x="1076185" y="3175048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5"/>
            <p:cNvSpPr/>
            <p:nvPr/>
          </p:nvSpPr>
          <p:spPr>
            <a:xfrm flipH="1">
              <a:off x="1076185" y="332148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5"/>
            <p:cNvSpPr/>
            <p:nvPr/>
          </p:nvSpPr>
          <p:spPr>
            <a:xfrm flipH="1">
              <a:off x="1076185" y="346791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5"/>
            <p:cNvSpPr/>
            <p:nvPr/>
          </p:nvSpPr>
          <p:spPr>
            <a:xfrm flipH="1">
              <a:off x="-20241" y="1416337"/>
              <a:ext cx="1080256" cy="146478"/>
            </a:xfrm>
            <a:custGeom>
              <a:avLst/>
              <a:gdLst/>
              <a:ahLst/>
              <a:cxnLst/>
              <a:rect l="l" t="t" r="r" b="b"/>
              <a:pathLst>
                <a:path w="48969" h="6640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5"/>
            <p:cNvSpPr/>
            <p:nvPr/>
          </p:nvSpPr>
          <p:spPr>
            <a:xfrm flipH="1">
              <a:off x="-20241" y="1562793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5"/>
            <p:cNvSpPr/>
            <p:nvPr/>
          </p:nvSpPr>
          <p:spPr>
            <a:xfrm flipH="1">
              <a:off x="-20241" y="170922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5"/>
            <p:cNvSpPr/>
            <p:nvPr/>
          </p:nvSpPr>
          <p:spPr>
            <a:xfrm flipH="1">
              <a:off x="-20241" y="185566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5"/>
            <p:cNvSpPr/>
            <p:nvPr/>
          </p:nvSpPr>
          <p:spPr>
            <a:xfrm flipH="1">
              <a:off x="-20241" y="2002096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5"/>
            <p:cNvSpPr/>
            <p:nvPr/>
          </p:nvSpPr>
          <p:spPr>
            <a:xfrm flipH="1">
              <a:off x="-20241" y="2148530"/>
              <a:ext cx="1080256" cy="147184"/>
            </a:xfrm>
            <a:custGeom>
              <a:avLst/>
              <a:gdLst/>
              <a:ahLst/>
              <a:cxnLst/>
              <a:rect l="l" t="t" r="r" b="b"/>
              <a:pathLst>
                <a:path w="48969" h="6672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72"/>
                  </a:lnTo>
                  <a:lnTo>
                    <a:pt x="48969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5"/>
            <p:cNvSpPr/>
            <p:nvPr/>
          </p:nvSpPr>
          <p:spPr>
            <a:xfrm flipH="1">
              <a:off x="-20241" y="229569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5"/>
            <p:cNvSpPr/>
            <p:nvPr/>
          </p:nvSpPr>
          <p:spPr>
            <a:xfrm flipH="1">
              <a:off x="-20241" y="244212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5"/>
            <p:cNvSpPr/>
            <p:nvPr/>
          </p:nvSpPr>
          <p:spPr>
            <a:xfrm flipH="1">
              <a:off x="-20241" y="2588561"/>
              <a:ext cx="1080256" cy="146478"/>
            </a:xfrm>
            <a:custGeom>
              <a:avLst/>
              <a:gdLst/>
              <a:ahLst/>
              <a:cxnLst/>
              <a:rect l="l" t="t" r="r" b="b"/>
              <a:pathLst>
                <a:path w="48969" h="6640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5"/>
            <p:cNvSpPr/>
            <p:nvPr/>
          </p:nvSpPr>
          <p:spPr>
            <a:xfrm flipH="1">
              <a:off x="-20241" y="273501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5"/>
            <p:cNvSpPr/>
            <p:nvPr/>
          </p:nvSpPr>
          <p:spPr>
            <a:xfrm flipH="1">
              <a:off x="-20241" y="288145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5"/>
            <p:cNvSpPr/>
            <p:nvPr/>
          </p:nvSpPr>
          <p:spPr>
            <a:xfrm flipH="1">
              <a:off x="-20241" y="3027886"/>
              <a:ext cx="1080256" cy="147184"/>
            </a:xfrm>
            <a:custGeom>
              <a:avLst/>
              <a:gdLst/>
              <a:ahLst/>
              <a:cxnLst/>
              <a:rect l="l" t="t" r="r" b="b"/>
              <a:pathLst>
                <a:path w="48969" h="6672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72"/>
                  </a:lnTo>
                  <a:lnTo>
                    <a:pt x="48969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5"/>
            <p:cNvSpPr/>
            <p:nvPr/>
          </p:nvSpPr>
          <p:spPr>
            <a:xfrm flipH="1">
              <a:off x="-20241" y="3175048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5"/>
            <p:cNvSpPr/>
            <p:nvPr/>
          </p:nvSpPr>
          <p:spPr>
            <a:xfrm flipH="1">
              <a:off x="-20241" y="332148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5"/>
            <p:cNvSpPr/>
            <p:nvPr/>
          </p:nvSpPr>
          <p:spPr>
            <a:xfrm flipH="1">
              <a:off x="-20241" y="346791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5"/>
            <p:cNvSpPr/>
            <p:nvPr/>
          </p:nvSpPr>
          <p:spPr>
            <a:xfrm flipH="1">
              <a:off x="-73230" y="1302286"/>
              <a:ext cx="2253958" cy="111138"/>
            </a:xfrm>
            <a:custGeom>
              <a:avLst/>
              <a:gdLst/>
              <a:ahLst/>
              <a:cxnLst/>
              <a:rect l="l" t="t" r="r" b="b"/>
              <a:pathLst>
                <a:path w="102174" h="5038" fill="none" extrusionOk="0">
                  <a:moveTo>
                    <a:pt x="0" y="1"/>
                  </a:moveTo>
                  <a:lnTo>
                    <a:pt x="102173" y="1"/>
                  </a:lnTo>
                  <a:lnTo>
                    <a:pt x="102173" y="5037"/>
                  </a:lnTo>
                  <a:lnTo>
                    <a:pt x="0" y="5037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5"/>
            <p:cNvSpPr/>
            <p:nvPr/>
          </p:nvSpPr>
          <p:spPr>
            <a:xfrm flipH="1">
              <a:off x="-73230" y="1413403"/>
              <a:ext cx="22" cy="1947104"/>
            </a:xfrm>
            <a:custGeom>
              <a:avLst/>
              <a:gdLst/>
              <a:ahLst/>
              <a:cxnLst/>
              <a:rect l="l" t="t" r="r" b="b"/>
              <a:pathLst>
                <a:path w="1" h="88264" fill="none" extrusionOk="0">
                  <a:moveTo>
                    <a:pt x="0" y="0"/>
                  </a:moveTo>
                  <a:lnTo>
                    <a:pt x="0" y="88264"/>
                  </a:lnTo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5"/>
            <p:cNvSpPr/>
            <p:nvPr/>
          </p:nvSpPr>
          <p:spPr>
            <a:xfrm flipH="1">
              <a:off x="-48941" y="1416337"/>
              <a:ext cx="22" cy="1335623"/>
            </a:xfrm>
            <a:custGeom>
              <a:avLst/>
              <a:gdLst/>
              <a:ahLst/>
              <a:cxnLst/>
              <a:rect l="l" t="t" r="r" b="b"/>
              <a:pathLst>
                <a:path w="1" h="60545" fill="none" extrusionOk="0">
                  <a:moveTo>
                    <a:pt x="1" y="1"/>
                  </a:moveTo>
                  <a:lnTo>
                    <a:pt x="1" y="60544"/>
                  </a:lnTo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5"/>
            <p:cNvSpPr/>
            <p:nvPr/>
          </p:nvSpPr>
          <p:spPr>
            <a:xfrm flipH="1">
              <a:off x="-89422" y="3356072"/>
              <a:ext cx="30200" cy="49326"/>
            </a:xfrm>
            <a:custGeom>
              <a:avLst/>
              <a:gdLst/>
              <a:ahLst/>
              <a:cxnLst/>
              <a:rect l="l" t="t" r="r" b="b"/>
              <a:pathLst>
                <a:path w="1369" h="2236" extrusionOk="0">
                  <a:moveTo>
                    <a:pt x="1" y="1"/>
                  </a:moveTo>
                  <a:lnTo>
                    <a:pt x="1" y="2235"/>
                  </a:lnTo>
                  <a:lnTo>
                    <a:pt x="1368" y="2235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rgbClr val="263238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5"/>
            <p:cNvSpPr/>
            <p:nvPr/>
          </p:nvSpPr>
          <p:spPr>
            <a:xfrm flipH="1">
              <a:off x="-62200" y="2741635"/>
              <a:ext cx="30200" cy="49326"/>
            </a:xfrm>
            <a:custGeom>
              <a:avLst/>
              <a:gdLst/>
              <a:ahLst/>
              <a:cxnLst/>
              <a:rect l="l" t="t" r="r" b="b"/>
              <a:pathLst>
                <a:path w="1369" h="2236" extrusionOk="0">
                  <a:moveTo>
                    <a:pt x="0" y="0"/>
                  </a:moveTo>
                  <a:lnTo>
                    <a:pt x="0" y="2235"/>
                  </a:lnTo>
                  <a:lnTo>
                    <a:pt x="1368" y="2235"/>
                  </a:lnTo>
                  <a:lnTo>
                    <a:pt x="1368" y="0"/>
                  </a:lnTo>
                  <a:close/>
                </a:path>
              </a:pathLst>
            </a:custGeom>
            <a:solidFill>
              <a:srgbClr val="263238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5"/>
            <p:cNvSpPr/>
            <p:nvPr/>
          </p:nvSpPr>
          <p:spPr>
            <a:xfrm flipH="1">
              <a:off x="2571456" y="1508327"/>
              <a:ext cx="1158988" cy="1443783"/>
            </a:xfrm>
            <a:custGeom>
              <a:avLst/>
              <a:gdLst/>
              <a:ahLst/>
              <a:cxnLst/>
              <a:rect l="l" t="t" r="r" b="b"/>
              <a:pathLst>
                <a:path w="52538" h="65448" fill="none" extrusionOk="0">
                  <a:moveTo>
                    <a:pt x="0" y="1"/>
                  </a:moveTo>
                  <a:lnTo>
                    <a:pt x="52538" y="1"/>
                  </a:lnTo>
                  <a:lnTo>
                    <a:pt x="52538" y="65447"/>
                  </a:lnTo>
                  <a:lnTo>
                    <a:pt x="0" y="65447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5"/>
            <p:cNvSpPr/>
            <p:nvPr/>
          </p:nvSpPr>
          <p:spPr>
            <a:xfrm flipH="1">
              <a:off x="2600884" y="1545123"/>
              <a:ext cx="1100132" cy="1370191"/>
            </a:xfrm>
            <a:custGeom>
              <a:avLst/>
              <a:gdLst/>
              <a:ahLst/>
              <a:cxnLst/>
              <a:rect l="l" t="t" r="r" b="b"/>
              <a:pathLst>
                <a:path w="49870" h="62112" fill="none" extrusionOk="0">
                  <a:moveTo>
                    <a:pt x="1" y="0"/>
                  </a:moveTo>
                  <a:lnTo>
                    <a:pt x="49870" y="0"/>
                  </a:lnTo>
                  <a:lnTo>
                    <a:pt x="49870" y="62112"/>
                  </a:lnTo>
                  <a:lnTo>
                    <a:pt x="1" y="62112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5"/>
            <p:cNvSpPr/>
            <p:nvPr/>
          </p:nvSpPr>
          <p:spPr>
            <a:xfrm flipH="1">
              <a:off x="2948218" y="1977808"/>
              <a:ext cx="404735" cy="504093"/>
            </a:xfrm>
            <a:custGeom>
              <a:avLst/>
              <a:gdLst/>
              <a:ahLst/>
              <a:cxnLst/>
              <a:rect l="l" t="t" r="r" b="b"/>
              <a:pathLst>
                <a:path w="18347" h="22851" extrusionOk="0">
                  <a:moveTo>
                    <a:pt x="1" y="0"/>
                  </a:moveTo>
                  <a:lnTo>
                    <a:pt x="1" y="22850"/>
                  </a:lnTo>
                  <a:lnTo>
                    <a:pt x="18347" y="22850"/>
                  </a:lnTo>
                  <a:lnTo>
                    <a:pt x="18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5"/>
            <p:cNvSpPr/>
            <p:nvPr/>
          </p:nvSpPr>
          <p:spPr>
            <a:xfrm flipH="1">
              <a:off x="2769400" y="3665133"/>
              <a:ext cx="11052" cy="676271"/>
            </a:xfrm>
            <a:custGeom>
              <a:avLst/>
              <a:gdLst/>
              <a:ahLst/>
              <a:cxnLst/>
              <a:rect l="l" t="t" r="r" b="b"/>
              <a:pathLst>
                <a:path w="501" h="30656" fill="none" extrusionOk="0">
                  <a:moveTo>
                    <a:pt x="301" y="30656"/>
                  </a:moveTo>
                  <a:cubicBezTo>
                    <a:pt x="301" y="30656"/>
                    <a:pt x="501" y="23918"/>
                    <a:pt x="267" y="18147"/>
                  </a:cubicBezTo>
                  <a:cubicBezTo>
                    <a:pt x="0" y="12376"/>
                    <a:pt x="501" y="1"/>
                    <a:pt x="501" y="1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5"/>
            <p:cNvSpPr/>
            <p:nvPr/>
          </p:nvSpPr>
          <p:spPr>
            <a:xfrm flipH="1">
              <a:off x="2772334" y="3780661"/>
              <a:ext cx="57422" cy="45642"/>
            </a:xfrm>
            <a:custGeom>
              <a:avLst/>
              <a:gdLst/>
              <a:ahLst/>
              <a:cxnLst/>
              <a:rect l="l" t="t" r="r" b="b"/>
              <a:pathLst>
                <a:path w="2603" h="2069" fill="none" extrusionOk="0">
                  <a:moveTo>
                    <a:pt x="2602" y="2069"/>
                  </a:moveTo>
                  <a:lnTo>
                    <a:pt x="0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5"/>
            <p:cNvSpPr/>
            <p:nvPr/>
          </p:nvSpPr>
          <p:spPr>
            <a:xfrm flipH="1">
              <a:off x="2751730" y="3824075"/>
              <a:ext cx="20626" cy="33134"/>
            </a:xfrm>
            <a:custGeom>
              <a:avLst/>
              <a:gdLst/>
              <a:ahLst/>
              <a:cxnLst/>
              <a:rect l="l" t="t" r="r" b="b"/>
              <a:pathLst>
                <a:path w="935" h="1502" fill="none" extrusionOk="0">
                  <a:moveTo>
                    <a:pt x="0" y="1502"/>
                  </a:moveTo>
                  <a:lnTo>
                    <a:pt x="934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5"/>
            <p:cNvSpPr/>
            <p:nvPr/>
          </p:nvSpPr>
          <p:spPr>
            <a:xfrm flipH="1">
              <a:off x="2725986" y="3946972"/>
              <a:ext cx="51532" cy="41958"/>
            </a:xfrm>
            <a:custGeom>
              <a:avLst/>
              <a:gdLst/>
              <a:ahLst/>
              <a:cxnLst/>
              <a:rect l="l" t="t" r="r" b="b"/>
              <a:pathLst>
                <a:path w="2336" h="1902" fill="none" extrusionOk="0">
                  <a:moveTo>
                    <a:pt x="1" y="1902"/>
                  </a:moveTo>
                  <a:lnTo>
                    <a:pt x="2336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5"/>
            <p:cNvSpPr/>
            <p:nvPr/>
          </p:nvSpPr>
          <p:spPr>
            <a:xfrm flipH="1">
              <a:off x="2769400" y="3696767"/>
              <a:ext cx="27244" cy="25060"/>
            </a:xfrm>
            <a:custGeom>
              <a:avLst/>
              <a:gdLst/>
              <a:ahLst/>
              <a:cxnLst/>
              <a:rect l="l" t="t" r="r" b="b"/>
              <a:pathLst>
                <a:path w="1235" h="1136" fill="none" extrusionOk="0">
                  <a:moveTo>
                    <a:pt x="1235" y="1135"/>
                  </a:move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5"/>
            <p:cNvSpPr/>
            <p:nvPr/>
          </p:nvSpPr>
          <p:spPr>
            <a:xfrm flipH="1">
              <a:off x="2778224" y="3975672"/>
              <a:ext cx="33862" cy="36818"/>
            </a:xfrm>
            <a:custGeom>
              <a:avLst/>
              <a:gdLst/>
              <a:ahLst/>
              <a:cxnLst/>
              <a:rect l="l" t="t" r="r" b="b"/>
              <a:pathLst>
                <a:path w="1535" h="1669" fill="none" extrusionOk="0">
                  <a:moveTo>
                    <a:pt x="1534" y="1668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5"/>
            <p:cNvSpPr/>
            <p:nvPr/>
          </p:nvSpPr>
          <p:spPr>
            <a:xfrm flipH="1">
              <a:off x="2774540" y="4090472"/>
              <a:ext cx="70680" cy="64768"/>
            </a:xfrm>
            <a:custGeom>
              <a:avLst/>
              <a:gdLst/>
              <a:ahLst/>
              <a:cxnLst/>
              <a:rect l="l" t="t" r="r" b="b"/>
              <a:pathLst>
                <a:path w="3204" h="2936" fill="none" extrusionOk="0">
                  <a:moveTo>
                    <a:pt x="3203" y="2935"/>
                  </a:move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5"/>
            <p:cNvSpPr/>
            <p:nvPr/>
          </p:nvSpPr>
          <p:spPr>
            <a:xfrm flipH="1">
              <a:off x="2720824" y="4210412"/>
              <a:ext cx="52282" cy="24310"/>
            </a:xfrm>
            <a:custGeom>
              <a:avLst/>
              <a:gdLst/>
              <a:ahLst/>
              <a:cxnLst/>
              <a:rect l="l" t="t" r="r" b="b"/>
              <a:pathLst>
                <a:path w="2370" h="1102" fill="none" extrusionOk="0">
                  <a:moveTo>
                    <a:pt x="1" y="1101"/>
                  </a:moveTo>
                  <a:cubicBezTo>
                    <a:pt x="802" y="767"/>
                    <a:pt x="1602" y="401"/>
                    <a:pt x="2369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5"/>
            <p:cNvSpPr/>
            <p:nvPr/>
          </p:nvSpPr>
          <p:spPr>
            <a:xfrm flipH="1">
              <a:off x="2785592" y="3835988"/>
              <a:ext cx="186297" cy="155413"/>
            </a:xfrm>
            <a:custGeom>
              <a:avLst/>
              <a:gdLst/>
              <a:ahLst/>
              <a:cxnLst/>
              <a:rect l="l" t="t" r="r" b="b"/>
              <a:pathLst>
                <a:path w="8445" h="7045" extrusionOk="0">
                  <a:moveTo>
                    <a:pt x="4810" y="0"/>
                  </a:moveTo>
                  <a:cubicBezTo>
                    <a:pt x="3171" y="0"/>
                    <a:pt x="1321" y="552"/>
                    <a:pt x="806" y="1829"/>
                  </a:cubicBezTo>
                  <a:cubicBezTo>
                    <a:pt x="0" y="3860"/>
                    <a:pt x="2435" y="7044"/>
                    <a:pt x="4888" y="7044"/>
                  </a:cubicBezTo>
                  <a:cubicBezTo>
                    <a:pt x="4973" y="7044"/>
                    <a:pt x="5058" y="7041"/>
                    <a:pt x="5143" y="7033"/>
                  </a:cubicBezTo>
                  <a:cubicBezTo>
                    <a:pt x="6143" y="6933"/>
                    <a:pt x="6577" y="6866"/>
                    <a:pt x="6977" y="6299"/>
                  </a:cubicBezTo>
                  <a:lnTo>
                    <a:pt x="3408" y="2863"/>
                  </a:lnTo>
                  <a:lnTo>
                    <a:pt x="3408" y="2863"/>
                  </a:lnTo>
                  <a:lnTo>
                    <a:pt x="7244" y="5932"/>
                  </a:lnTo>
                  <a:cubicBezTo>
                    <a:pt x="7377" y="5732"/>
                    <a:pt x="7444" y="5532"/>
                    <a:pt x="7511" y="5298"/>
                  </a:cubicBezTo>
                  <a:cubicBezTo>
                    <a:pt x="7578" y="5131"/>
                    <a:pt x="7611" y="4998"/>
                    <a:pt x="7644" y="4798"/>
                  </a:cubicBezTo>
                  <a:cubicBezTo>
                    <a:pt x="7878" y="3564"/>
                    <a:pt x="8445" y="1529"/>
                    <a:pt x="7244" y="595"/>
                  </a:cubicBezTo>
                  <a:cubicBezTo>
                    <a:pt x="6759" y="212"/>
                    <a:pt x="5825" y="0"/>
                    <a:pt x="481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5"/>
            <p:cNvSpPr/>
            <p:nvPr/>
          </p:nvSpPr>
          <p:spPr>
            <a:xfrm flipH="1">
              <a:off x="2557470" y="3796125"/>
              <a:ext cx="181774" cy="171340"/>
            </a:xfrm>
            <a:custGeom>
              <a:avLst/>
              <a:gdLst/>
              <a:ahLst/>
              <a:cxnLst/>
              <a:rect l="l" t="t" r="r" b="b"/>
              <a:pathLst>
                <a:path w="8240" h="7767" extrusionOk="0">
                  <a:moveTo>
                    <a:pt x="5037" y="0"/>
                  </a:moveTo>
                  <a:cubicBezTo>
                    <a:pt x="5037" y="34"/>
                    <a:pt x="5037" y="67"/>
                    <a:pt x="5037" y="67"/>
                  </a:cubicBezTo>
                  <a:cubicBezTo>
                    <a:pt x="4726" y="1501"/>
                    <a:pt x="3161" y="2382"/>
                    <a:pt x="1759" y="2382"/>
                  </a:cubicBezTo>
                  <a:cubicBezTo>
                    <a:pt x="1661" y="2382"/>
                    <a:pt x="1564" y="2377"/>
                    <a:pt x="1468" y="2369"/>
                  </a:cubicBezTo>
                  <a:cubicBezTo>
                    <a:pt x="1235" y="2335"/>
                    <a:pt x="1034" y="2302"/>
                    <a:pt x="834" y="2235"/>
                  </a:cubicBezTo>
                  <a:cubicBezTo>
                    <a:pt x="134" y="3369"/>
                    <a:pt x="0" y="4737"/>
                    <a:pt x="467" y="5971"/>
                  </a:cubicBezTo>
                  <a:cubicBezTo>
                    <a:pt x="534" y="6138"/>
                    <a:pt x="601" y="6305"/>
                    <a:pt x="701" y="6471"/>
                  </a:cubicBezTo>
                  <a:cubicBezTo>
                    <a:pt x="1134" y="6105"/>
                    <a:pt x="5804" y="2136"/>
                    <a:pt x="5805" y="2135"/>
                  </a:cubicBezTo>
                  <a:lnTo>
                    <a:pt x="5805" y="2135"/>
                  </a:lnTo>
                  <a:lnTo>
                    <a:pt x="968" y="6805"/>
                  </a:lnTo>
                  <a:cubicBezTo>
                    <a:pt x="1551" y="7428"/>
                    <a:pt x="2444" y="7766"/>
                    <a:pt x="3383" y="7766"/>
                  </a:cubicBezTo>
                  <a:cubicBezTo>
                    <a:pt x="4807" y="7766"/>
                    <a:pt x="6335" y="6987"/>
                    <a:pt x="7039" y="5237"/>
                  </a:cubicBezTo>
                  <a:cubicBezTo>
                    <a:pt x="8240" y="2335"/>
                    <a:pt x="6739" y="434"/>
                    <a:pt x="5037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5"/>
            <p:cNvSpPr/>
            <p:nvPr/>
          </p:nvSpPr>
          <p:spPr>
            <a:xfrm flipH="1">
              <a:off x="2620760" y="3674487"/>
              <a:ext cx="164590" cy="161567"/>
            </a:xfrm>
            <a:custGeom>
              <a:avLst/>
              <a:gdLst/>
              <a:ahLst/>
              <a:cxnLst/>
              <a:rect l="l" t="t" r="r" b="b"/>
              <a:pathLst>
                <a:path w="7461" h="7324" extrusionOk="0">
                  <a:moveTo>
                    <a:pt x="3525" y="1"/>
                  </a:moveTo>
                  <a:cubicBezTo>
                    <a:pt x="1560" y="1"/>
                    <a:pt x="0" y="1154"/>
                    <a:pt x="56" y="3346"/>
                  </a:cubicBezTo>
                  <a:cubicBezTo>
                    <a:pt x="56" y="4513"/>
                    <a:pt x="556" y="5614"/>
                    <a:pt x="1423" y="6415"/>
                  </a:cubicBezTo>
                  <a:lnTo>
                    <a:pt x="3992" y="2879"/>
                  </a:lnTo>
                  <a:lnTo>
                    <a:pt x="1824" y="6715"/>
                  </a:lnTo>
                  <a:cubicBezTo>
                    <a:pt x="2024" y="6848"/>
                    <a:pt x="2257" y="6982"/>
                    <a:pt x="2457" y="7049"/>
                  </a:cubicBezTo>
                  <a:cubicBezTo>
                    <a:pt x="2791" y="7182"/>
                    <a:pt x="3124" y="7282"/>
                    <a:pt x="3458" y="7315"/>
                  </a:cubicBezTo>
                  <a:cubicBezTo>
                    <a:pt x="3536" y="7321"/>
                    <a:pt x="3615" y="7323"/>
                    <a:pt x="3695" y="7323"/>
                  </a:cubicBezTo>
                  <a:cubicBezTo>
                    <a:pt x="5136" y="7323"/>
                    <a:pt x="6713" y="6468"/>
                    <a:pt x="7061" y="5014"/>
                  </a:cubicBezTo>
                  <a:cubicBezTo>
                    <a:pt x="7461" y="3313"/>
                    <a:pt x="7261" y="677"/>
                    <a:pt x="4759" y="144"/>
                  </a:cubicBezTo>
                  <a:cubicBezTo>
                    <a:pt x="4338" y="48"/>
                    <a:pt x="3923" y="1"/>
                    <a:pt x="3525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5"/>
            <p:cNvSpPr/>
            <p:nvPr/>
          </p:nvSpPr>
          <p:spPr>
            <a:xfrm flipH="1">
              <a:off x="2691396" y="3476763"/>
              <a:ext cx="158236" cy="183980"/>
            </a:xfrm>
            <a:custGeom>
              <a:avLst/>
              <a:gdLst/>
              <a:ahLst/>
              <a:cxnLst/>
              <a:rect l="l" t="t" r="r" b="b"/>
              <a:pathLst>
                <a:path w="7173" h="8340" extrusionOk="0">
                  <a:moveTo>
                    <a:pt x="4738" y="0"/>
                  </a:moveTo>
                  <a:cubicBezTo>
                    <a:pt x="4104" y="234"/>
                    <a:pt x="3470" y="534"/>
                    <a:pt x="2870" y="834"/>
                  </a:cubicBezTo>
                  <a:cubicBezTo>
                    <a:pt x="1268" y="1635"/>
                    <a:pt x="1" y="4170"/>
                    <a:pt x="1268" y="6338"/>
                  </a:cubicBezTo>
                  <a:cubicBezTo>
                    <a:pt x="1702" y="7239"/>
                    <a:pt x="2503" y="7906"/>
                    <a:pt x="3437" y="8239"/>
                  </a:cubicBezTo>
                  <a:lnTo>
                    <a:pt x="4070" y="1968"/>
                  </a:lnTo>
                  <a:lnTo>
                    <a:pt x="3804" y="8339"/>
                  </a:lnTo>
                  <a:lnTo>
                    <a:pt x="4170" y="8339"/>
                  </a:lnTo>
                  <a:cubicBezTo>
                    <a:pt x="5205" y="8206"/>
                    <a:pt x="6872" y="6972"/>
                    <a:pt x="7039" y="4403"/>
                  </a:cubicBezTo>
                  <a:cubicBezTo>
                    <a:pt x="7173" y="1835"/>
                    <a:pt x="4738" y="0"/>
                    <a:pt x="4738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5"/>
            <p:cNvSpPr/>
            <p:nvPr/>
          </p:nvSpPr>
          <p:spPr>
            <a:xfrm flipH="1">
              <a:off x="2798100" y="3585099"/>
              <a:ext cx="137610" cy="121176"/>
            </a:xfrm>
            <a:custGeom>
              <a:avLst/>
              <a:gdLst/>
              <a:ahLst/>
              <a:cxnLst/>
              <a:rect l="l" t="t" r="r" b="b"/>
              <a:pathLst>
                <a:path w="6238" h="5493" extrusionOk="0">
                  <a:moveTo>
                    <a:pt x="1565" y="0"/>
                  </a:moveTo>
                  <a:cubicBezTo>
                    <a:pt x="537" y="0"/>
                    <a:pt x="1" y="876"/>
                    <a:pt x="767" y="2628"/>
                  </a:cubicBezTo>
                  <a:cubicBezTo>
                    <a:pt x="1583" y="4493"/>
                    <a:pt x="3571" y="5493"/>
                    <a:pt x="4794" y="5493"/>
                  </a:cubicBezTo>
                  <a:cubicBezTo>
                    <a:pt x="4971" y="5493"/>
                    <a:pt x="5132" y="5472"/>
                    <a:pt x="5270" y="5430"/>
                  </a:cubicBezTo>
                  <a:cubicBezTo>
                    <a:pt x="5537" y="5363"/>
                    <a:pt x="5771" y="5230"/>
                    <a:pt x="5938" y="5030"/>
                  </a:cubicBezTo>
                  <a:lnTo>
                    <a:pt x="1301" y="760"/>
                  </a:lnTo>
                  <a:lnTo>
                    <a:pt x="1301" y="760"/>
                  </a:lnTo>
                  <a:lnTo>
                    <a:pt x="6171" y="4629"/>
                  </a:lnTo>
                  <a:cubicBezTo>
                    <a:pt x="6204" y="4462"/>
                    <a:pt x="6238" y="4262"/>
                    <a:pt x="6204" y="4096"/>
                  </a:cubicBezTo>
                  <a:cubicBezTo>
                    <a:pt x="5971" y="1861"/>
                    <a:pt x="3769" y="593"/>
                    <a:pt x="2302" y="126"/>
                  </a:cubicBezTo>
                  <a:cubicBezTo>
                    <a:pt x="2038" y="42"/>
                    <a:pt x="1790" y="0"/>
                    <a:pt x="1565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5"/>
            <p:cNvSpPr/>
            <p:nvPr/>
          </p:nvSpPr>
          <p:spPr>
            <a:xfrm flipH="1">
              <a:off x="2825322" y="3663479"/>
              <a:ext cx="147339" cy="136904"/>
            </a:xfrm>
            <a:custGeom>
              <a:avLst/>
              <a:gdLst/>
              <a:ahLst/>
              <a:cxnLst/>
              <a:rect l="l" t="t" r="r" b="b"/>
              <a:pathLst>
                <a:path w="6679" h="6206" extrusionOk="0">
                  <a:moveTo>
                    <a:pt x="2422" y="0"/>
                  </a:moveTo>
                  <a:cubicBezTo>
                    <a:pt x="1431" y="0"/>
                    <a:pt x="566" y="739"/>
                    <a:pt x="441" y="1743"/>
                  </a:cubicBezTo>
                  <a:cubicBezTo>
                    <a:pt x="1" y="3945"/>
                    <a:pt x="1458" y="6205"/>
                    <a:pt x="3638" y="6205"/>
                  </a:cubicBezTo>
                  <a:cubicBezTo>
                    <a:pt x="3771" y="6205"/>
                    <a:pt x="3906" y="6197"/>
                    <a:pt x="4043" y="6180"/>
                  </a:cubicBezTo>
                  <a:cubicBezTo>
                    <a:pt x="4811" y="6147"/>
                    <a:pt x="5511" y="5846"/>
                    <a:pt x="6045" y="5313"/>
                  </a:cubicBezTo>
                  <a:lnTo>
                    <a:pt x="1742" y="1410"/>
                  </a:lnTo>
                  <a:lnTo>
                    <a:pt x="6345" y="4912"/>
                  </a:lnTo>
                  <a:cubicBezTo>
                    <a:pt x="6445" y="4746"/>
                    <a:pt x="6512" y="4579"/>
                    <a:pt x="6512" y="4379"/>
                  </a:cubicBezTo>
                  <a:cubicBezTo>
                    <a:pt x="6679" y="3645"/>
                    <a:pt x="6612" y="2878"/>
                    <a:pt x="6312" y="2177"/>
                  </a:cubicBezTo>
                  <a:cubicBezTo>
                    <a:pt x="6290" y="2178"/>
                    <a:pt x="6268" y="2178"/>
                    <a:pt x="6246" y="2178"/>
                  </a:cubicBezTo>
                  <a:cubicBezTo>
                    <a:pt x="5207" y="2178"/>
                    <a:pt x="3556" y="1413"/>
                    <a:pt x="2609" y="9"/>
                  </a:cubicBezTo>
                  <a:cubicBezTo>
                    <a:pt x="2546" y="3"/>
                    <a:pt x="2484" y="0"/>
                    <a:pt x="2422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5"/>
            <p:cNvSpPr/>
            <p:nvPr/>
          </p:nvSpPr>
          <p:spPr>
            <a:xfrm flipH="1">
              <a:off x="2825322" y="3945494"/>
              <a:ext cx="175928" cy="165318"/>
            </a:xfrm>
            <a:custGeom>
              <a:avLst/>
              <a:gdLst/>
              <a:ahLst/>
              <a:cxnLst/>
              <a:rect l="l" t="t" r="r" b="b"/>
              <a:pathLst>
                <a:path w="7975" h="7494" extrusionOk="0">
                  <a:moveTo>
                    <a:pt x="2371" y="1"/>
                  </a:moveTo>
                  <a:cubicBezTo>
                    <a:pt x="1403" y="134"/>
                    <a:pt x="636" y="668"/>
                    <a:pt x="436" y="1735"/>
                  </a:cubicBezTo>
                  <a:cubicBezTo>
                    <a:pt x="1" y="4252"/>
                    <a:pt x="2142" y="7493"/>
                    <a:pt x="4460" y="7493"/>
                  </a:cubicBezTo>
                  <a:cubicBezTo>
                    <a:pt x="4630" y="7493"/>
                    <a:pt x="4801" y="7476"/>
                    <a:pt x="4972" y="7439"/>
                  </a:cubicBezTo>
                  <a:cubicBezTo>
                    <a:pt x="5640" y="7306"/>
                    <a:pt x="6240" y="7006"/>
                    <a:pt x="6740" y="6539"/>
                  </a:cubicBezTo>
                  <a:lnTo>
                    <a:pt x="1236" y="1235"/>
                  </a:lnTo>
                  <a:lnTo>
                    <a:pt x="7074" y="6172"/>
                  </a:lnTo>
                  <a:cubicBezTo>
                    <a:pt x="7408" y="5738"/>
                    <a:pt x="7608" y="5238"/>
                    <a:pt x="7674" y="4704"/>
                  </a:cubicBezTo>
                  <a:cubicBezTo>
                    <a:pt x="7975" y="3903"/>
                    <a:pt x="7941" y="3003"/>
                    <a:pt x="7574" y="2236"/>
                  </a:cubicBezTo>
                  <a:cubicBezTo>
                    <a:pt x="7207" y="2402"/>
                    <a:pt x="6774" y="2502"/>
                    <a:pt x="6340" y="2536"/>
                  </a:cubicBezTo>
                  <a:cubicBezTo>
                    <a:pt x="6262" y="2542"/>
                    <a:pt x="6184" y="2546"/>
                    <a:pt x="6106" y="2546"/>
                  </a:cubicBezTo>
                  <a:cubicBezTo>
                    <a:pt x="4615" y="2546"/>
                    <a:pt x="3131" y="1364"/>
                    <a:pt x="2371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5"/>
            <p:cNvSpPr/>
            <p:nvPr/>
          </p:nvSpPr>
          <p:spPr>
            <a:xfrm flipH="1">
              <a:off x="2547896" y="4094818"/>
              <a:ext cx="175156" cy="143500"/>
            </a:xfrm>
            <a:custGeom>
              <a:avLst/>
              <a:gdLst/>
              <a:ahLst/>
              <a:cxnLst/>
              <a:rect l="l" t="t" r="r" b="b"/>
              <a:pathLst>
                <a:path w="7940" h="6505" extrusionOk="0">
                  <a:moveTo>
                    <a:pt x="4100" y="0"/>
                  </a:moveTo>
                  <a:cubicBezTo>
                    <a:pt x="2949" y="0"/>
                    <a:pt x="2035" y="804"/>
                    <a:pt x="2035" y="804"/>
                  </a:cubicBezTo>
                  <a:cubicBezTo>
                    <a:pt x="2035" y="804"/>
                    <a:pt x="667" y="1237"/>
                    <a:pt x="167" y="3172"/>
                  </a:cubicBezTo>
                  <a:cubicBezTo>
                    <a:pt x="0" y="3739"/>
                    <a:pt x="34" y="4373"/>
                    <a:pt x="234" y="4940"/>
                  </a:cubicBezTo>
                  <a:lnTo>
                    <a:pt x="5804" y="1671"/>
                  </a:lnTo>
                  <a:lnTo>
                    <a:pt x="367" y="5240"/>
                  </a:lnTo>
                  <a:cubicBezTo>
                    <a:pt x="757" y="5994"/>
                    <a:pt x="1511" y="6504"/>
                    <a:pt x="2550" y="6504"/>
                  </a:cubicBezTo>
                  <a:cubicBezTo>
                    <a:pt x="2845" y="6504"/>
                    <a:pt x="3163" y="6463"/>
                    <a:pt x="3503" y="6374"/>
                  </a:cubicBezTo>
                  <a:cubicBezTo>
                    <a:pt x="5971" y="5674"/>
                    <a:pt x="7939" y="3172"/>
                    <a:pt x="6105" y="1004"/>
                  </a:cubicBezTo>
                  <a:cubicBezTo>
                    <a:pt x="5440" y="245"/>
                    <a:pt x="4734" y="0"/>
                    <a:pt x="410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5"/>
            <p:cNvSpPr/>
            <p:nvPr/>
          </p:nvSpPr>
          <p:spPr>
            <a:xfrm flipH="1">
              <a:off x="2690668" y="4296512"/>
              <a:ext cx="170722" cy="252411"/>
            </a:xfrm>
            <a:custGeom>
              <a:avLst/>
              <a:gdLst/>
              <a:ahLst/>
              <a:cxnLst/>
              <a:rect l="l" t="t" r="r" b="b"/>
              <a:pathLst>
                <a:path w="7739" h="11442" extrusionOk="0">
                  <a:moveTo>
                    <a:pt x="0" y="0"/>
                  </a:moveTo>
                  <a:lnTo>
                    <a:pt x="0" y="11442"/>
                  </a:lnTo>
                  <a:lnTo>
                    <a:pt x="7739" y="11442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5"/>
            <p:cNvSpPr/>
            <p:nvPr/>
          </p:nvSpPr>
          <p:spPr>
            <a:xfrm flipH="1">
              <a:off x="1179933" y="3261876"/>
              <a:ext cx="426817" cy="908078"/>
            </a:xfrm>
            <a:custGeom>
              <a:avLst/>
              <a:gdLst/>
              <a:ahLst/>
              <a:cxnLst/>
              <a:rect l="l" t="t" r="r" b="b"/>
              <a:pathLst>
                <a:path w="19348" h="41164" extrusionOk="0">
                  <a:moveTo>
                    <a:pt x="6471" y="1"/>
                  </a:moveTo>
                  <a:lnTo>
                    <a:pt x="2635" y="5471"/>
                  </a:lnTo>
                  <a:lnTo>
                    <a:pt x="0" y="10642"/>
                  </a:lnTo>
                  <a:cubicBezTo>
                    <a:pt x="0" y="10642"/>
                    <a:pt x="1701" y="12176"/>
                    <a:pt x="3202" y="13310"/>
                  </a:cubicBezTo>
                  <a:cubicBezTo>
                    <a:pt x="4170" y="14011"/>
                    <a:pt x="5304" y="14511"/>
                    <a:pt x="6471" y="14778"/>
                  </a:cubicBezTo>
                  <a:lnTo>
                    <a:pt x="14177" y="41164"/>
                  </a:lnTo>
                  <a:lnTo>
                    <a:pt x="19347" y="30689"/>
                  </a:lnTo>
                  <a:lnTo>
                    <a:pt x="11141" y="13544"/>
                  </a:lnTo>
                  <a:lnTo>
                    <a:pt x="10841" y="11242"/>
                  </a:lnTo>
                  <a:cubicBezTo>
                    <a:pt x="10508" y="9041"/>
                    <a:pt x="9674" y="3236"/>
                    <a:pt x="9674" y="2669"/>
                  </a:cubicBezTo>
                  <a:cubicBezTo>
                    <a:pt x="9674" y="2002"/>
                    <a:pt x="6471" y="1"/>
                    <a:pt x="647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5"/>
            <p:cNvSpPr/>
            <p:nvPr/>
          </p:nvSpPr>
          <p:spPr>
            <a:xfrm flipH="1">
              <a:off x="1449991" y="3083720"/>
              <a:ext cx="231829" cy="426993"/>
            </a:xfrm>
            <a:custGeom>
              <a:avLst/>
              <a:gdLst/>
              <a:ahLst/>
              <a:cxnLst/>
              <a:rect l="l" t="t" r="r" b="b"/>
              <a:pathLst>
                <a:path w="10509" h="19356" extrusionOk="0">
                  <a:moveTo>
                    <a:pt x="7662" y="1"/>
                  </a:moveTo>
                  <a:cubicBezTo>
                    <a:pt x="7621" y="1"/>
                    <a:pt x="7580" y="2"/>
                    <a:pt x="7539" y="4"/>
                  </a:cubicBezTo>
                  <a:lnTo>
                    <a:pt x="2002" y="271"/>
                  </a:lnTo>
                  <a:cubicBezTo>
                    <a:pt x="868" y="338"/>
                    <a:pt x="1" y="1305"/>
                    <a:pt x="34" y="2439"/>
                  </a:cubicBezTo>
                  <a:lnTo>
                    <a:pt x="768" y="17383"/>
                  </a:lnTo>
                  <a:cubicBezTo>
                    <a:pt x="832" y="18478"/>
                    <a:pt x="1735" y="19355"/>
                    <a:pt x="2818" y="19355"/>
                  </a:cubicBezTo>
                  <a:cubicBezTo>
                    <a:pt x="2857" y="19355"/>
                    <a:pt x="2896" y="19354"/>
                    <a:pt x="2936" y="19352"/>
                  </a:cubicBezTo>
                  <a:lnTo>
                    <a:pt x="8473" y="19085"/>
                  </a:lnTo>
                  <a:cubicBezTo>
                    <a:pt x="9607" y="19018"/>
                    <a:pt x="10508" y="18051"/>
                    <a:pt x="10441" y="16916"/>
                  </a:cubicBezTo>
                  <a:lnTo>
                    <a:pt x="9708" y="1972"/>
                  </a:lnTo>
                  <a:cubicBezTo>
                    <a:pt x="9643" y="847"/>
                    <a:pt x="8742" y="1"/>
                    <a:pt x="766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5"/>
            <p:cNvSpPr/>
            <p:nvPr/>
          </p:nvSpPr>
          <p:spPr>
            <a:xfrm flipH="1">
              <a:off x="1436755" y="3082308"/>
              <a:ext cx="231806" cy="426927"/>
            </a:xfrm>
            <a:custGeom>
              <a:avLst/>
              <a:gdLst/>
              <a:ahLst/>
              <a:cxnLst/>
              <a:rect l="l" t="t" r="r" b="b"/>
              <a:pathLst>
                <a:path w="10508" h="19353" extrusionOk="0">
                  <a:moveTo>
                    <a:pt x="7602" y="1"/>
                  </a:moveTo>
                  <a:cubicBezTo>
                    <a:pt x="7581" y="1"/>
                    <a:pt x="7560" y="1"/>
                    <a:pt x="7539" y="2"/>
                  </a:cubicBezTo>
                  <a:lnTo>
                    <a:pt x="2001" y="302"/>
                  </a:lnTo>
                  <a:cubicBezTo>
                    <a:pt x="867" y="335"/>
                    <a:pt x="0" y="1303"/>
                    <a:pt x="33" y="2470"/>
                  </a:cubicBezTo>
                  <a:lnTo>
                    <a:pt x="767" y="17414"/>
                  </a:lnTo>
                  <a:cubicBezTo>
                    <a:pt x="832" y="18507"/>
                    <a:pt x="1733" y="19352"/>
                    <a:pt x="2813" y="19352"/>
                  </a:cubicBezTo>
                  <a:cubicBezTo>
                    <a:pt x="2854" y="19352"/>
                    <a:pt x="2894" y="19351"/>
                    <a:pt x="2935" y="19349"/>
                  </a:cubicBezTo>
                  <a:lnTo>
                    <a:pt x="8473" y="19082"/>
                  </a:lnTo>
                  <a:cubicBezTo>
                    <a:pt x="9640" y="19049"/>
                    <a:pt x="10508" y="18081"/>
                    <a:pt x="10441" y="16914"/>
                  </a:cubicBezTo>
                  <a:lnTo>
                    <a:pt x="9707" y="1970"/>
                  </a:lnTo>
                  <a:cubicBezTo>
                    <a:pt x="9642" y="857"/>
                    <a:pt x="8709" y="1"/>
                    <a:pt x="7602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5"/>
            <p:cNvSpPr/>
            <p:nvPr/>
          </p:nvSpPr>
          <p:spPr>
            <a:xfrm flipH="1">
              <a:off x="1444851" y="3097794"/>
              <a:ext cx="216364" cy="398139"/>
            </a:xfrm>
            <a:custGeom>
              <a:avLst/>
              <a:gdLst/>
              <a:ahLst/>
              <a:cxnLst/>
              <a:rect l="l" t="t" r="r" b="b"/>
              <a:pathLst>
                <a:path w="9808" h="18048" extrusionOk="0">
                  <a:moveTo>
                    <a:pt x="6906" y="0"/>
                  </a:moveTo>
                  <a:lnTo>
                    <a:pt x="2035" y="234"/>
                  </a:lnTo>
                  <a:cubicBezTo>
                    <a:pt x="901" y="300"/>
                    <a:pt x="1" y="1268"/>
                    <a:pt x="67" y="2402"/>
                  </a:cubicBezTo>
                  <a:lnTo>
                    <a:pt x="734" y="16078"/>
                  </a:lnTo>
                  <a:cubicBezTo>
                    <a:pt x="800" y="17191"/>
                    <a:pt x="1733" y="18047"/>
                    <a:pt x="2839" y="18047"/>
                  </a:cubicBezTo>
                  <a:cubicBezTo>
                    <a:pt x="2860" y="18047"/>
                    <a:pt x="2882" y="18047"/>
                    <a:pt x="2903" y="18046"/>
                  </a:cubicBezTo>
                  <a:lnTo>
                    <a:pt x="7806" y="17813"/>
                  </a:lnTo>
                  <a:cubicBezTo>
                    <a:pt x="8940" y="17746"/>
                    <a:pt x="9808" y="16779"/>
                    <a:pt x="9774" y="15645"/>
                  </a:cubicBezTo>
                  <a:lnTo>
                    <a:pt x="9074" y="1935"/>
                  </a:lnTo>
                  <a:cubicBezTo>
                    <a:pt x="9040" y="968"/>
                    <a:pt x="8340" y="167"/>
                    <a:pt x="7373" y="0"/>
                  </a:cubicBezTo>
                  <a:lnTo>
                    <a:pt x="6705" y="901"/>
                  </a:lnTo>
                  <a:lnTo>
                    <a:pt x="2936" y="1134"/>
                  </a:lnTo>
                  <a:lnTo>
                    <a:pt x="1735" y="334"/>
                  </a:lnTo>
                  <a:lnTo>
                    <a:pt x="6939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5"/>
            <p:cNvSpPr/>
            <p:nvPr/>
          </p:nvSpPr>
          <p:spPr>
            <a:xfrm flipH="1">
              <a:off x="1360957" y="3299312"/>
              <a:ext cx="169950" cy="271647"/>
            </a:xfrm>
            <a:custGeom>
              <a:avLst/>
              <a:gdLst/>
              <a:ahLst/>
              <a:cxnLst/>
              <a:rect l="l" t="t" r="r" b="b"/>
              <a:pathLst>
                <a:path w="7704" h="12314" extrusionOk="0">
                  <a:moveTo>
                    <a:pt x="1128" y="1"/>
                  </a:moveTo>
                  <a:cubicBezTo>
                    <a:pt x="620" y="1"/>
                    <a:pt x="1" y="2102"/>
                    <a:pt x="1199" y="2540"/>
                  </a:cubicBezTo>
                  <a:cubicBezTo>
                    <a:pt x="2133" y="2874"/>
                    <a:pt x="3000" y="3274"/>
                    <a:pt x="3834" y="3774"/>
                  </a:cubicBezTo>
                  <a:cubicBezTo>
                    <a:pt x="3834" y="3774"/>
                    <a:pt x="2600" y="6810"/>
                    <a:pt x="2967" y="9445"/>
                  </a:cubicBezTo>
                  <a:cubicBezTo>
                    <a:pt x="3167" y="10946"/>
                    <a:pt x="4334" y="12147"/>
                    <a:pt x="5869" y="12314"/>
                  </a:cubicBezTo>
                  <a:lnTo>
                    <a:pt x="7703" y="11847"/>
                  </a:lnTo>
                  <a:lnTo>
                    <a:pt x="7603" y="6310"/>
                  </a:lnTo>
                  <a:cubicBezTo>
                    <a:pt x="7603" y="6310"/>
                    <a:pt x="7370" y="2640"/>
                    <a:pt x="6369" y="2006"/>
                  </a:cubicBezTo>
                  <a:cubicBezTo>
                    <a:pt x="5335" y="1406"/>
                    <a:pt x="1832" y="906"/>
                    <a:pt x="1332" y="138"/>
                  </a:cubicBezTo>
                  <a:cubicBezTo>
                    <a:pt x="1270" y="43"/>
                    <a:pt x="1200" y="1"/>
                    <a:pt x="1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5"/>
            <p:cNvSpPr/>
            <p:nvPr/>
          </p:nvSpPr>
          <p:spPr>
            <a:xfrm flipH="1">
              <a:off x="1360957" y="3285436"/>
              <a:ext cx="173678" cy="285523"/>
            </a:xfrm>
            <a:custGeom>
              <a:avLst/>
              <a:gdLst/>
              <a:ahLst/>
              <a:cxnLst/>
              <a:rect l="l" t="t" r="r" b="b"/>
              <a:pathLst>
                <a:path w="7873" h="12943" fill="none" extrusionOk="0">
                  <a:moveTo>
                    <a:pt x="6038" y="12943"/>
                  </a:moveTo>
                  <a:cubicBezTo>
                    <a:pt x="4503" y="12776"/>
                    <a:pt x="3336" y="11575"/>
                    <a:pt x="3136" y="10074"/>
                  </a:cubicBezTo>
                  <a:cubicBezTo>
                    <a:pt x="2769" y="7439"/>
                    <a:pt x="4003" y="4403"/>
                    <a:pt x="4003" y="4403"/>
                  </a:cubicBezTo>
                  <a:cubicBezTo>
                    <a:pt x="3169" y="3903"/>
                    <a:pt x="2302" y="3503"/>
                    <a:pt x="1368" y="3169"/>
                  </a:cubicBezTo>
                  <a:cubicBezTo>
                    <a:pt x="0" y="2669"/>
                    <a:pt x="1001" y="0"/>
                    <a:pt x="1501" y="767"/>
                  </a:cubicBezTo>
                  <a:cubicBezTo>
                    <a:pt x="2001" y="1535"/>
                    <a:pt x="5504" y="2035"/>
                    <a:pt x="6538" y="2635"/>
                  </a:cubicBezTo>
                  <a:cubicBezTo>
                    <a:pt x="7539" y="3269"/>
                    <a:pt x="7772" y="6939"/>
                    <a:pt x="7772" y="6939"/>
                  </a:cubicBezTo>
                  <a:lnTo>
                    <a:pt x="7872" y="12476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5"/>
            <p:cNvSpPr/>
            <p:nvPr/>
          </p:nvSpPr>
          <p:spPr>
            <a:xfrm flipH="1">
              <a:off x="294709" y="3669545"/>
              <a:ext cx="603429" cy="892614"/>
            </a:xfrm>
            <a:custGeom>
              <a:avLst/>
              <a:gdLst/>
              <a:ahLst/>
              <a:cxnLst/>
              <a:rect l="l" t="t" r="r" b="b"/>
              <a:pathLst>
                <a:path w="27354" h="40463" extrusionOk="0">
                  <a:moveTo>
                    <a:pt x="21216" y="0"/>
                  </a:moveTo>
                  <a:cubicBezTo>
                    <a:pt x="19108" y="0"/>
                    <a:pt x="17110" y="1225"/>
                    <a:pt x="16213" y="3270"/>
                  </a:cubicBezTo>
                  <a:lnTo>
                    <a:pt x="1" y="40463"/>
                  </a:lnTo>
                  <a:lnTo>
                    <a:pt x="13711" y="40463"/>
                  </a:lnTo>
                  <a:lnTo>
                    <a:pt x="26320" y="7406"/>
                  </a:lnTo>
                  <a:cubicBezTo>
                    <a:pt x="27354" y="4671"/>
                    <a:pt x="26053" y="1602"/>
                    <a:pt x="23351" y="434"/>
                  </a:cubicBezTo>
                  <a:cubicBezTo>
                    <a:pt x="22652" y="140"/>
                    <a:pt x="21928" y="0"/>
                    <a:pt x="21216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5"/>
            <p:cNvSpPr/>
            <p:nvPr/>
          </p:nvSpPr>
          <p:spPr>
            <a:xfrm flipH="1">
              <a:off x="590512" y="3568731"/>
              <a:ext cx="986810" cy="993428"/>
            </a:xfrm>
            <a:custGeom>
              <a:avLst/>
              <a:gdLst/>
              <a:ahLst/>
              <a:cxnLst/>
              <a:rect l="l" t="t" r="r" b="b"/>
              <a:pathLst>
                <a:path w="44733" h="45033" extrusionOk="0">
                  <a:moveTo>
                    <a:pt x="42664" y="1"/>
                  </a:moveTo>
                  <a:cubicBezTo>
                    <a:pt x="42664" y="1"/>
                    <a:pt x="29154" y="2336"/>
                    <a:pt x="22083" y="6105"/>
                  </a:cubicBezTo>
                  <a:cubicBezTo>
                    <a:pt x="22083" y="6105"/>
                    <a:pt x="13443" y="12777"/>
                    <a:pt x="11775" y="17080"/>
                  </a:cubicBezTo>
                  <a:cubicBezTo>
                    <a:pt x="10108" y="21383"/>
                    <a:pt x="13310" y="29589"/>
                    <a:pt x="12743" y="30022"/>
                  </a:cubicBezTo>
                  <a:cubicBezTo>
                    <a:pt x="12276" y="30389"/>
                    <a:pt x="2302" y="42298"/>
                    <a:pt x="0" y="45033"/>
                  </a:cubicBezTo>
                  <a:lnTo>
                    <a:pt x="29154" y="45033"/>
                  </a:lnTo>
                  <a:cubicBezTo>
                    <a:pt x="30922" y="42565"/>
                    <a:pt x="37961" y="32591"/>
                    <a:pt x="40996" y="25552"/>
                  </a:cubicBezTo>
                  <a:cubicBezTo>
                    <a:pt x="44465" y="17513"/>
                    <a:pt x="44732" y="7906"/>
                    <a:pt x="44032" y="5004"/>
                  </a:cubicBezTo>
                  <a:cubicBezTo>
                    <a:pt x="43365" y="2069"/>
                    <a:pt x="42664" y="1"/>
                    <a:pt x="42664" y="1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5"/>
            <p:cNvSpPr/>
            <p:nvPr/>
          </p:nvSpPr>
          <p:spPr>
            <a:xfrm flipH="1">
              <a:off x="685436" y="3717702"/>
              <a:ext cx="1472483" cy="844170"/>
            </a:xfrm>
            <a:custGeom>
              <a:avLst/>
              <a:gdLst/>
              <a:ahLst/>
              <a:cxnLst/>
              <a:rect l="l" t="t" r="r" b="b"/>
              <a:pathLst>
                <a:path w="66749" h="38267" extrusionOk="0">
                  <a:moveTo>
                    <a:pt x="61816" y="1"/>
                  </a:moveTo>
                  <a:cubicBezTo>
                    <a:pt x="60162" y="1"/>
                    <a:pt x="58344" y="640"/>
                    <a:pt x="57008" y="1654"/>
                  </a:cubicBezTo>
                  <a:cubicBezTo>
                    <a:pt x="54072" y="3889"/>
                    <a:pt x="52004" y="9159"/>
                    <a:pt x="50737" y="13762"/>
                  </a:cubicBezTo>
                  <a:cubicBezTo>
                    <a:pt x="49503" y="18332"/>
                    <a:pt x="44199" y="28807"/>
                    <a:pt x="44199" y="28807"/>
                  </a:cubicBezTo>
                  <a:cubicBezTo>
                    <a:pt x="44199" y="28807"/>
                    <a:pt x="25152" y="24804"/>
                    <a:pt x="22917" y="23970"/>
                  </a:cubicBezTo>
                  <a:cubicBezTo>
                    <a:pt x="20715" y="23136"/>
                    <a:pt x="17646" y="21735"/>
                    <a:pt x="15545" y="19800"/>
                  </a:cubicBezTo>
                  <a:cubicBezTo>
                    <a:pt x="13477" y="17832"/>
                    <a:pt x="7906" y="14930"/>
                    <a:pt x="5971" y="12695"/>
                  </a:cubicBezTo>
                  <a:cubicBezTo>
                    <a:pt x="4987" y="11578"/>
                    <a:pt x="4429" y="11194"/>
                    <a:pt x="4133" y="11194"/>
                  </a:cubicBezTo>
                  <a:cubicBezTo>
                    <a:pt x="3837" y="11194"/>
                    <a:pt x="3803" y="11578"/>
                    <a:pt x="3870" y="11995"/>
                  </a:cubicBezTo>
                  <a:cubicBezTo>
                    <a:pt x="4037" y="12828"/>
                    <a:pt x="5004" y="13796"/>
                    <a:pt x="5705" y="14630"/>
                  </a:cubicBezTo>
                  <a:cubicBezTo>
                    <a:pt x="6338" y="15364"/>
                    <a:pt x="7039" y="16064"/>
                    <a:pt x="7773" y="16731"/>
                  </a:cubicBezTo>
                  <a:cubicBezTo>
                    <a:pt x="7773" y="16731"/>
                    <a:pt x="4570" y="16031"/>
                    <a:pt x="3036" y="15464"/>
                  </a:cubicBezTo>
                  <a:cubicBezTo>
                    <a:pt x="1907" y="15071"/>
                    <a:pt x="1247" y="14516"/>
                    <a:pt x="805" y="14516"/>
                  </a:cubicBezTo>
                  <a:cubicBezTo>
                    <a:pt x="646" y="14516"/>
                    <a:pt x="515" y="14587"/>
                    <a:pt x="401" y="14763"/>
                  </a:cubicBezTo>
                  <a:cubicBezTo>
                    <a:pt x="1" y="15464"/>
                    <a:pt x="401" y="16298"/>
                    <a:pt x="1802" y="16998"/>
                  </a:cubicBezTo>
                  <a:cubicBezTo>
                    <a:pt x="3203" y="17699"/>
                    <a:pt x="8607" y="19233"/>
                    <a:pt x="8607" y="19233"/>
                  </a:cubicBezTo>
                  <a:lnTo>
                    <a:pt x="3036" y="19233"/>
                  </a:lnTo>
                  <a:cubicBezTo>
                    <a:pt x="1935" y="19233"/>
                    <a:pt x="401" y="19934"/>
                    <a:pt x="1101" y="20601"/>
                  </a:cubicBezTo>
                  <a:cubicBezTo>
                    <a:pt x="1428" y="20928"/>
                    <a:pt x="2358" y="21015"/>
                    <a:pt x="3355" y="21015"/>
                  </a:cubicBezTo>
                  <a:cubicBezTo>
                    <a:pt x="4495" y="21015"/>
                    <a:pt x="5722" y="20901"/>
                    <a:pt x="6238" y="20901"/>
                  </a:cubicBezTo>
                  <a:lnTo>
                    <a:pt x="9174" y="20901"/>
                  </a:lnTo>
                  <a:cubicBezTo>
                    <a:pt x="9174" y="20901"/>
                    <a:pt x="5271" y="22269"/>
                    <a:pt x="4170" y="22435"/>
                  </a:cubicBezTo>
                  <a:cubicBezTo>
                    <a:pt x="3069" y="22569"/>
                    <a:pt x="3203" y="23670"/>
                    <a:pt x="4037" y="23803"/>
                  </a:cubicBezTo>
                  <a:cubicBezTo>
                    <a:pt x="4088" y="23813"/>
                    <a:pt x="4159" y="23818"/>
                    <a:pt x="4247" y="23818"/>
                  </a:cubicBezTo>
                  <a:cubicBezTo>
                    <a:pt x="5585" y="23818"/>
                    <a:pt x="10842" y="22702"/>
                    <a:pt x="10842" y="22702"/>
                  </a:cubicBezTo>
                  <a:cubicBezTo>
                    <a:pt x="10842" y="22702"/>
                    <a:pt x="13343" y="24637"/>
                    <a:pt x="14444" y="24937"/>
                  </a:cubicBezTo>
                  <a:cubicBezTo>
                    <a:pt x="15445" y="25104"/>
                    <a:pt x="16479" y="25204"/>
                    <a:pt x="17513" y="25204"/>
                  </a:cubicBezTo>
                  <a:cubicBezTo>
                    <a:pt x="17513" y="25204"/>
                    <a:pt x="27520" y="31875"/>
                    <a:pt x="35026" y="34511"/>
                  </a:cubicBezTo>
                  <a:cubicBezTo>
                    <a:pt x="38386" y="35711"/>
                    <a:pt x="43673" y="38267"/>
                    <a:pt x="48077" y="38267"/>
                  </a:cubicBezTo>
                  <a:cubicBezTo>
                    <a:pt x="50405" y="38267"/>
                    <a:pt x="52487" y="37552"/>
                    <a:pt x="53906" y="35545"/>
                  </a:cubicBezTo>
                  <a:cubicBezTo>
                    <a:pt x="56808" y="31442"/>
                    <a:pt x="61144" y="23069"/>
                    <a:pt x="62945" y="18399"/>
                  </a:cubicBezTo>
                  <a:cubicBezTo>
                    <a:pt x="63279" y="17565"/>
                    <a:pt x="63579" y="16731"/>
                    <a:pt x="63846" y="15897"/>
                  </a:cubicBezTo>
                  <a:cubicBezTo>
                    <a:pt x="65147" y="11961"/>
                    <a:pt x="66748" y="7224"/>
                    <a:pt x="65914" y="3055"/>
                  </a:cubicBezTo>
                  <a:cubicBezTo>
                    <a:pt x="65464" y="877"/>
                    <a:pt x="63753" y="1"/>
                    <a:pt x="61816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5"/>
            <p:cNvSpPr/>
            <p:nvPr/>
          </p:nvSpPr>
          <p:spPr>
            <a:xfrm flipH="1">
              <a:off x="500000" y="2803249"/>
              <a:ext cx="551919" cy="719156"/>
            </a:xfrm>
            <a:custGeom>
              <a:avLst/>
              <a:gdLst/>
              <a:ahLst/>
              <a:cxnLst/>
              <a:rect l="l" t="t" r="r" b="b"/>
              <a:pathLst>
                <a:path w="25019" h="32600" extrusionOk="0">
                  <a:moveTo>
                    <a:pt x="10761" y="1"/>
                  </a:moveTo>
                  <a:cubicBezTo>
                    <a:pt x="9777" y="1"/>
                    <a:pt x="9240" y="176"/>
                    <a:pt x="9240" y="176"/>
                  </a:cubicBezTo>
                  <a:cubicBezTo>
                    <a:pt x="9240" y="176"/>
                    <a:pt x="6271" y="4045"/>
                    <a:pt x="5971" y="6114"/>
                  </a:cubicBezTo>
                  <a:cubicBezTo>
                    <a:pt x="5671" y="8215"/>
                    <a:pt x="6105" y="9383"/>
                    <a:pt x="5071" y="9983"/>
                  </a:cubicBezTo>
                  <a:cubicBezTo>
                    <a:pt x="4037" y="10584"/>
                    <a:pt x="901" y="10584"/>
                    <a:pt x="467" y="12085"/>
                  </a:cubicBezTo>
                  <a:cubicBezTo>
                    <a:pt x="0" y="13552"/>
                    <a:pt x="2102" y="16254"/>
                    <a:pt x="2102" y="16254"/>
                  </a:cubicBezTo>
                  <a:cubicBezTo>
                    <a:pt x="2102" y="16254"/>
                    <a:pt x="2402" y="22926"/>
                    <a:pt x="3002" y="24427"/>
                  </a:cubicBezTo>
                  <a:cubicBezTo>
                    <a:pt x="3570" y="25894"/>
                    <a:pt x="8940" y="26228"/>
                    <a:pt x="8940" y="26228"/>
                  </a:cubicBezTo>
                  <a:lnTo>
                    <a:pt x="8039" y="32599"/>
                  </a:lnTo>
                  <a:lnTo>
                    <a:pt x="16812" y="29931"/>
                  </a:lnTo>
                  <a:lnTo>
                    <a:pt x="19214" y="21291"/>
                  </a:lnTo>
                  <a:cubicBezTo>
                    <a:pt x="19214" y="21291"/>
                    <a:pt x="22616" y="19790"/>
                    <a:pt x="23817" y="15053"/>
                  </a:cubicBezTo>
                  <a:cubicBezTo>
                    <a:pt x="25018" y="10283"/>
                    <a:pt x="22917" y="5380"/>
                    <a:pt x="17713" y="2244"/>
                  </a:cubicBezTo>
                  <a:cubicBezTo>
                    <a:pt x="14617" y="379"/>
                    <a:pt x="12206" y="1"/>
                    <a:pt x="1076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5"/>
            <p:cNvSpPr/>
            <p:nvPr/>
          </p:nvSpPr>
          <p:spPr>
            <a:xfrm flipH="1">
              <a:off x="756094" y="3381839"/>
              <a:ext cx="105248" cy="65496"/>
            </a:xfrm>
            <a:custGeom>
              <a:avLst/>
              <a:gdLst/>
              <a:ahLst/>
              <a:cxnLst/>
              <a:rect l="l" t="t" r="r" b="b"/>
              <a:pathLst>
                <a:path w="4771" h="2969" extrusionOk="0">
                  <a:moveTo>
                    <a:pt x="301" y="0"/>
                  </a:moveTo>
                  <a:lnTo>
                    <a:pt x="1" y="2969"/>
                  </a:lnTo>
                  <a:lnTo>
                    <a:pt x="4771" y="4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5"/>
            <p:cNvSpPr/>
            <p:nvPr/>
          </p:nvSpPr>
          <p:spPr>
            <a:xfrm flipH="1">
              <a:off x="861320" y="3148554"/>
              <a:ext cx="94946" cy="42708"/>
            </a:xfrm>
            <a:custGeom>
              <a:avLst/>
              <a:gdLst/>
              <a:ahLst/>
              <a:cxnLst/>
              <a:rect l="l" t="t" r="r" b="b"/>
              <a:pathLst>
                <a:path w="4304" h="1936" fill="none" extrusionOk="0">
                  <a:moveTo>
                    <a:pt x="1" y="1469"/>
                  </a:moveTo>
                  <a:cubicBezTo>
                    <a:pt x="1" y="1469"/>
                    <a:pt x="2803" y="1936"/>
                    <a:pt x="4304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5"/>
            <p:cNvSpPr/>
            <p:nvPr/>
          </p:nvSpPr>
          <p:spPr>
            <a:xfrm flipH="1">
              <a:off x="865732" y="2986810"/>
              <a:ext cx="36068" cy="45377"/>
            </a:xfrm>
            <a:custGeom>
              <a:avLst/>
              <a:gdLst/>
              <a:ahLst/>
              <a:cxnLst/>
              <a:rect l="l" t="t" r="r" b="b"/>
              <a:pathLst>
                <a:path w="1635" h="2057" extrusionOk="0">
                  <a:moveTo>
                    <a:pt x="1091" y="0"/>
                  </a:moveTo>
                  <a:cubicBezTo>
                    <a:pt x="791" y="0"/>
                    <a:pt x="463" y="336"/>
                    <a:pt x="234" y="795"/>
                  </a:cubicBezTo>
                  <a:cubicBezTo>
                    <a:pt x="0" y="1362"/>
                    <a:pt x="100" y="1896"/>
                    <a:pt x="434" y="2029"/>
                  </a:cubicBezTo>
                  <a:cubicBezTo>
                    <a:pt x="480" y="2048"/>
                    <a:pt x="529" y="2057"/>
                    <a:pt x="579" y="2057"/>
                  </a:cubicBezTo>
                  <a:cubicBezTo>
                    <a:pt x="884" y="2057"/>
                    <a:pt x="1229" y="1721"/>
                    <a:pt x="1401" y="1262"/>
                  </a:cubicBezTo>
                  <a:cubicBezTo>
                    <a:pt x="1635" y="695"/>
                    <a:pt x="1535" y="161"/>
                    <a:pt x="1234" y="28"/>
                  </a:cubicBezTo>
                  <a:cubicBezTo>
                    <a:pt x="1188" y="9"/>
                    <a:pt x="1140" y="0"/>
                    <a:pt x="10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5"/>
            <p:cNvSpPr/>
            <p:nvPr/>
          </p:nvSpPr>
          <p:spPr>
            <a:xfrm flipH="1">
              <a:off x="818634" y="2902056"/>
              <a:ext cx="59628" cy="44892"/>
            </a:xfrm>
            <a:custGeom>
              <a:avLst/>
              <a:gdLst/>
              <a:ahLst/>
              <a:cxnLst/>
              <a:rect l="l" t="t" r="r" b="b"/>
              <a:pathLst>
                <a:path w="2703" h="2035" fill="none" extrusionOk="0">
                  <a:moveTo>
                    <a:pt x="1" y="1034"/>
                  </a:moveTo>
                  <a:cubicBezTo>
                    <a:pt x="1" y="1034"/>
                    <a:pt x="1635" y="0"/>
                    <a:pt x="2703" y="2035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5"/>
            <p:cNvSpPr/>
            <p:nvPr/>
          </p:nvSpPr>
          <p:spPr>
            <a:xfrm flipH="1">
              <a:off x="876034" y="3164746"/>
              <a:ext cx="59606" cy="68496"/>
            </a:xfrm>
            <a:custGeom>
              <a:avLst/>
              <a:gdLst/>
              <a:ahLst/>
              <a:cxnLst/>
              <a:rect l="l" t="t" r="r" b="b"/>
              <a:pathLst>
                <a:path w="2702" h="3105" extrusionOk="0">
                  <a:moveTo>
                    <a:pt x="2702" y="1"/>
                  </a:moveTo>
                  <a:lnTo>
                    <a:pt x="2702" y="1"/>
                  </a:lnTo>
                  <a:cubicBezTo>
                    <a:pt x="2702" y="1"/>
                    <a:pt x="2068" y="735"/>
                    <a:pt x="33" y="835"/>
                  </a:cubicBezTo>
                  <a:cubicBezTo>
                    <a:pt x="33" y="835"/>
                    <a:pt x="1" y="3104"/>
                    <a:pt x="799" y="3104"/>
                  </a:cubicBezTo>
                  <a:cubicBezTo>
                    <a:pt x="810" y="3104"/>
                    <a:pt x="822" y="3104"/>
                    <a:pt x="834" y="3103"/>
                  </a:cubicBezTo>
                  <a:cubicBezTo>
                    <a:pt x="1701" y="3070"/>
                    <a:pt x="2702" y="1"/>
                    <a:pt x="2702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5"/>
            <p:cNvSpPr/>
            <p:nvPr/>
          </p:nvSpPr>
          <p:spPr>
            <a:xfrm flipH="1">
              <a:off x="611866" y="3439967"/>
              <a:ext cx="500387" cy="290685"/>
            </a:xfrm>
            <a:custGeom>
              <a:avLst/>
              <a:gdLst/>
              <a:ahLst/>
              <a:cxnLst/>
              <a:rect l="l" t="t" r="r" b="b"/>
              <a:pathLst>
                <a:path w="22683" h="13177" extrusionOk="0">
                  <a:moveTo>
                    <a:pt x="21148" y="0"/>
                  </a:moveTo>
                  <a:cubicBezTo>
                    <a:pt x="21148" y="0"/>
                    <a:pt x="10007" y="4170"/>
                    <a:pt x="6671" y="5271"/>
                  </a:cubicBezTo>
                  <a:cubicBezTo>
                    <a:pt x="3336" y="6371"/>
                    <a:pt x="0" y="13176"/>
                    <a:pt x="0" y="13176"/>
                  </a:cubicBezTo>
                  <a:cubicBezTo>
                    <a:pt x="0" y="13176"/>
                    <a:pt x="16545" y="7639"/>
                    <a:pt x="19614" y="6805"/>
                  </a:cubicBezTo>
                  <a:lnTo>
                    <a:pt x="21982" y="6505"/>
                  </a:lnTo>
                  <a:cubicBezTo>
                    <a:pt x="21982" y="6505"/>
                    <a:pt x="22683" y="834"/>
                    <a:pt x="2114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5"/>
            <p:cNvSpPr/>
            <p:nvPr/>
          </p:nvSpPr>
          <p:spPr>
            <a:xfrm flipH="1">
              <a:off x="156371" y="2505174"/>
              <a:ext cx="775608" cy="964353"/>
            </a:xfrm>
            <a:custGeom>
              <a:avLst/>
              <a:gdLst/>
              <a:ahLst/>
              <a:cxnLst/>
              <a:rect l="l" t="t" r="r" b="b"/>
              <a:pathLst>
                <a:path w="35159" h="43715" extrusionOk="0">
                  <a:moveTo>
                    <a:pt x="13388" y="0"/>
                  </a:moveTo>
                  <a:cubicBezTo>
                    <a:pt x="11636" y="0"/>
                    <a:pt x="9687" y="263"/>
                    <a:pt x="7673" y="879"/>
                  </a:cubicBezTo>
                  <a:cubicBezTo>
                    <a:pt x="1" y="3247"/>
                    <a:pt x="1001" y="9552"/>
                    <a:pt x="1969" y="12487"/>
                  </a:cubicBezTo>
                  <a:cubicBezTo>
                    <a:pt x="2936" y="15423"/>
                    <a:pt x="8640" y="14856"/>
                    <a:pt x="8440" y="16790"/>
                  </a:cubicBezTo>
                  <a:cubicBezTo>
                    <a:pt x="8240" y="18758"/>
                    <a:pt x="7072" y="20726"/>
                    <a:pt x="9240" y="22494"/>
                  </a:cubicBezTo>
                  <a:cubicBezTo>
                    <a:pt x="11375" y="24262"/>
                    <a:pt x="9607" y="23895"/>
                    <a:pt x="10208" y="24863"/>
                  </a:cubicBezTo>
                  <a:cubicBezTo>
                    <a:pt x="10808" y="25863"/>
                    <a:pt x="12776" y="25263"/>
                    <a:pt x="13343" y="25663"/>
                  </a:cubicBezTo>
                  <a:cubicBezTo>
                    <a:pt x="13944" y="26030"/>
                    <a:pt x="15512" y="27431"/>
                    <a:pt x="13744" y="30167"/>
                  </a:cubicBezTo>
                  <a:cubicBezTo>
                    <a:pt x="11976" y="32935"/>
                    <a:pt x="10008" y="32535"/>
                    <a:pt x="10408" y="35670"/>
                  </a:cubicBezTo>
                  <a:cubicBezTo>
                    <a:pt x="10808" y="38806"/>
                    <a:pt x="11575" y="41775"/>
                    <a:pt x="15712" y="42942"/>
                  </a:cubicBezTo>
                  <a:cubicBezTo>
                    <a:pt x="17348" y="43404"/>
                    <a:pt x="18891" y="43715"/>
                    <a:pt x="20195" y="43715"/>
                  </a:cubicBezTo>
                  <a:cubicBezTo>
                    <a:pt x="22186" y="43715"/>
                    <a:pt x="23621" y="42990"/>
                    <a:pt x="23984" y="40974"/>
                  </a:cubicBezTo>
                  <a:cubicBezTo>
                    <a:pt x="24551" y="37639"/>
                    <a:pt x="22383" y="36838"/>
                    <a:pt x="24752" y="35470"/>
                  </a:cubicBezTo>
                  <a:cubicBezTo>
                    <a:pt x="27120" y="34103"/>
                    <a:pt x="33591" y="33502"/>
                    <a:pt x="34392" y="27031"/>
                  </a:cubicBezTo>
                  <a:cubicBezTo>
                    <a:pt x="35159" y="20526"/>
                    <a:pt x="33591" y="14655"/>
                    <a:pt x="29088" y="10919"/>
                  </a:cubicBezTo>
                  <a:cubicBezTo>
                    <a:pt x="26419" y="8684"/>
                    <a:pt x="23117" y="7317"/>
                    <a:pt x="19648" y="6983"/>
                  </a:cubicBezTo>
                  <a:cubicBezTo>
                    <a:pt x="19648" y="6983"/>
                    <a:pt x="19642" y="6986"/>
                    <a:pt x="19635" y="6986"/>
                  </a:cubicBezTo>
                  <a:cubicBezTo>
                    <a:pt x="19578" y="6986"/>
                    <a:pt x="19410" y="6831"/>
                    <a:pt x="20615" y="4215"/>
                  </a:cubicBezTo>
                  <a:cubicBezTo>
                    <a:pt x="21647" y="2053"/>
                    <a:pt x="18283" y="0"/>
                    <a:pt x="13388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5"/>
            <p:cNvSpPr/>
            <p:nvPr/>
          </p:nvSpPr>
          <p:spPr>
            <a:xfrm flipH="1">
              <a:off x="444828" y="3319276"/>
              <a:ext cx="133948" cy="111866"/>
            </a:xfrm>
            <a:custGeom>
              <a:avLst/>
              <a:gdLst/>
              <a:ahLst/>
              <a:cxnLst/>
              <a:rect l="l" t="t" r="r" b="b"/>
              <a:pathLst>
                <a:path w="6072" h="5071" fill="none" extrusionOk="0">
                  <a:moveTo>
                    <a:pt x="1" y="2502"/>
                  </a:moveTo>
                  <a:cubicBezTo>
                    <a:pt x="1002" y="4304"/>
                    <a:pt x="3036" y="5071"/>
                    <a:pt x="4171" y="4637"/>
                  </a:cubicBezTo>
                  <a:cubicBezTo>
                    <a:pt x="5838" y="4004"/>
                    <a:pt x="6072" y="868"/>
                    <a:pt x="3970" y="434"/>
                  </a:cubicBezTo>
                  <a:cubicBezTo>
                    <a:pt x="1869" y="1"/>
                    <a:pt x="1235" y="1268"/>
                    <a:pt x="2303" y="2336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5"/>
            <p:cNvSpPr/>
            <p:nvPr/>
          </p:nvSpPr>
          <p:spPr>
            <a:xfrm flipH="1">
              <a:off x="385221" y="2763695"/>
              <a:ext cx="370145" cy="576207"/>
            </a:xfrm>
            <a:custGeom>
              <a:avLst/>
              <a:gdLst/>
              <a:ahLst/>
              <a:cxnLst/>
              <a:rect l="l" t="t" r="r" b="b"/>
              <a:pathLst>
                <a:path w="16779" h="26120" fill="none" extrusionOk="0">
                  <a:moveTo>
                    <a:pt x="0" y="1"/>
                  </a:moveTo>
                  <a:cubicBezTo>
                    <a:pt x="1068" y="1669"/>
                    <a:pt x="3636" y="2770"/>
                    <a:pt x="8173" y="4137"/>
                  </a:cubicBezTo>
                  <a:cubicBezTo>
                    <a:pt x="15111" y="6272"/>
                    <a:pt x="16779" y="11743"/>
                    <a:pt x="15111" y="14478"/>
                  </a:cubicBezTo>
                  <a:cubicBezTo>
                    <a:pt x="13410" y="17213"/>
                    <a:pt x="8373" y="19949"/>
                    <a:pt x="7539" y="24152"/>
                  </a:cubicBezTo>
                  <a:cubicBezTo>
                    <a:pt x="7406" y="24785"/>
                    <a:pt x="7372" y="25453"/>
                    <a:pt x="7472" y="26120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5"/>
            <p:cNvSpPr/>
            <p:nvPr/>
          </p:nvSpPr>
          <p:spPr>
            <a:xfrm flipH="1">
              <a:off x="589056" y="2571641"/>
              <a:ext cx="179568" cy="160442"/>
            </a:xfrm>
            <a:custGeom>
              <a:avLst/>
              <a:gdLst/>
              <a:ahLst/>
              <a:cxnLst/>
              <a:rect l="l" t="t" r="r" b="b"/>
              <a:pathLst>
                <a:path w="8140" h="7273" fill="none" extrusionOk="0">
                  <a:moveTo>
                    <a:pt x="5605" y="4437"/>
                  </a:moveTo>
                  <a:cubicBezTo>
                    <a:pt x="5605" y="4437"/>
                    <a:pt x="8140" y="4237"/>
                    <a:pt x="6839" y="2136"/>
                  </a:cubicBezTo>
                  <a:cubicBezTo>
                    <a:pt x="5571" y="1"/>
                    <a:pt x="735" y="1702"/>
                    <a:pt x="134" y="5505"/>
                  </a:cubicBezTo>
                  <a:cubicBezTo>
                    <a:pt x="1" y="6072"/>
                    <a:pt x="1" y="6672"/>
                    <a:pt x="68" y="7273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5"/>
            <p:cNvSpPr/>
            <p:nvPr/>
          </p:nvSpPr>
          <p:spPr>
            <a:xfrm flipH="1">
              <a:off x="292503" y="2837287"/>
              <a:ext cx="240630" cy="492313"/>
            </a:xfrm>
            <a:custGeom>
              <a:avLst/>
              <a:gdLst/>
              <a:ahLst/>
              <a:cxnLst/>
              <a:rect l="l" t="t" r="r" b="b"/>
              <a:pathLst>
                <a:path w="10908" h="22317" fill="none" extrusionOk="0">
                  <a:moveTo>
                    <a:pt x="5371" y="1"/>
                  </a:moveTo>
                  <a:cubicBezTo>
                    <a:pt x="7539" y="1168"/>
                    <a:pt x="10207" y="3403"/>
                    <a:pt x="10508" y="7539"/>
                  </a:cubicBezTo>
                  <a:cubicBezTo>
                    <a:pt x="10908" y="13244"/>
                    <a:pt x="8406" y="15145"/>
                    <a:pt x="4203" y="17647"/>
                  </a:cubicBezTo>
                  <a:cubicBezTo>
                    <a:pt x="0" y="20182"/>
                    <a:pt x="1868" y="22317"/>
                    <a:pt x="1868" y="22317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5"/>
            <p:cNvSpPr/>
            <p:nvPr/>
          </p:nvSpPr>
          <p:spPr>
            <a:xfrm flipH="1">
              <a:off x="441143" y="2813749"/>
              <a:ext cx="36818" cy="11780"/>
            </a:xfrm>
            <a:custGeom>
              <a:avLst/>
              <a:gdLst/>
              <a:ahLst/>
              <a:cxnLst/>
              <a:rect l="l" t="t" r="r" b="b"/>
              <a:pathLst>
                <a:path w="1669" h="534" fill="none" extrusionOk="0">
                  <a:moveTo>
                    <a:pt x="1" y="0"/>
                  </a:moveTo>
                  <a:cubicBezTo>
                    <a:pt x="568" y="134"/>
                    <a:pt x="1135" y="300"/>
                    <a:pt x="1669" y="534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5"/>
            <p:cNvSpPr/>
            <p:nvPr/>
          </p:nvSpPr>
          <p:spPr>
            <a:xfrm flipH="1">
              <a:off x="1693578" y="1740861"/>
              <a:ext cx="296575" cy="292163"/>
            </a:xfrm>
            <a:custGeom>
              <a:avLst/>
              <a:gdLst/>
              <a:ahLst/>
              <a:cxnLst/>
              <a:rect l="l" t="t" r="r" b="b"/>
              <a:pathLst>
                <a:path w="13444" h="13244" fill="none" extrusionOk="0">
                  <a:moveTo>
                    <a:pt x="13444" y="0"/>
                  </a:moveTo>
                  <a:cubicBezTo>
                    <a:pt x="7039" y="1935"/>
                    <a:pt x="2036" y="6872"/>
                    <a:pt x="1" y="13243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5"/>
            <p:cNvSpPr/>
            <p:nvPr/>
          </p:nvSpPr>
          <p:spPr>
            <a:xfrm flipH="1">
              <a:off x="1472073" y="1722463"/>
              <a:ext cx="156030" cy="9596"/>
            </a:xfrm>
            <a:custGeom>
              <a:avLst/>
              <a:gdLst/>
              <a:ahLst/>
              <a:cxnLst/>
              <a:rect l="l" t="t" r="r" b="b"/>
              <a:pathLst>
                <a:path w="7073" h="435" fill="none" extrusionOk="0">
                  <a:moveTo>
                    <a:pt x="7072" y="434"/>
                  </a:moveTo>
                  <a:cubicBezTo>
                    <a:pt x="5671" y="134"/>
                    <a:pt x="4237" y="1"/>
                    <a:pt x="2836" y="1"/>
                  </a:cubicBezTo>
                  <a:cubicBezTo>
                    <a:pt x="1869" y="1"/>
                    <a:pt x="935" y="67"/>
                    <a:pt x="1" y="201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5"/>
            <p:cNvSpPr/>
            <p:nvPr/>
          </p:nvSpPr>
          <p:spPr>
            <a:xfrm flipH="1">
              <a:off x="1069567" y="1746751"/>
              <a:ext cx="349541" cy="553375"/>
            </a:xfrm>
            <a:custGeom>
              <a:avLst/>
              <a:gdLst/>
              <a:ahLst/>
              <a:cxnLst/>
              <a:rect l="l" t="t" r="r" b="b"/>
              <a:pathLst>
                <a:path w="15845" h="25085" fill="none" extrusionOk="0">
                  <a:moveTo>
                    <a:pt x="12642" y="25085"/>
                  </a:moveTo>
                  <a:cubicBezTo>
                    <a:pt x="15845" y="14677"/>
                    <a:pt x="10274" y="3603"/>
                    <a:pt x="0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5"/>
            <p:cNvSpPr/>
            <p:nvPr/>
          </p:nvSpPr>
          <p:spPr>
            <a:xfrm flipH="1">
              <a:off x="1149777" y="2327348"/>
              <a:ext cx="31656" cy="65496"/>
            </a:xfrm>
            <a:custGeom>
              <a:avLst/>
              <a:gdLst/>
              <a:ahLst/>
              <a:cxnLst/>
              <a:rect l="l" t="t" r="r" b="b"/>
              <a:pathLst>
                <a:path w="1435" h="2969" fill="none" extrusionOk="0">
                  <a:moveTo>
                    <a:pt x="0" y="2969"/>
                  </a:moveTo>
                  <a:cubicBezTo>
                    <a:pt x="534" y="2035"/>
                    <a:pt x="1035" y="1034"/>
                    <a:pt x="1435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5"/>
            <p:cNvSpPr/>
            <p:nvPr/>
          </p:nvSpPr>
          <p:spPr>
            <a:xfrm flipH="1">
              <a:off x="1259415" y="2490703"/>
              <a:ext cx="492313" cy="157486"/>
            </a:xfrm>
            <a:custGeom>
              <a:avLst/>
              <a:gdLst/>
              <a:ahLst/>
              <a:cxnLst/>
              <a:rect l="l" t="t" r="r" b="b"/>
              <a:pathLst>
                <a:path w="22317" h="7139" fill="none" extrusionOk="0">
                  <a:moveTo>
                    <a:pt x="1" y="3703"/>
                  </a:moveTo>
                  <a:cubicBezTo>
                    <a:pt x="7473" y="7139"/>
                    <a:pt x="16312" y="5671"/>
                    <a:pt x="22317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5"/>
            <p:cNvSpPr/>
            <p:nvPr/>
          </p:nvSpPr>
          <p:spPr>
            <a:xfrm flipH="1">
              <a:off x="1781862" y="2531183"/>
              <a:ext cx="40502" cy="25766"/>
            </a:xfrm>
            <a:custGeom>
              <a:avLst/>
              <a:gdLst/>
              <a:ahLst/>
              <a:cxnLst/>
              <a:rect l="l" t="t" r="r" b="b"/>
              <a:pathLst>
                <a:path w="1836" h="1168" fill="none" extrusionOk="0">
                  <a:moveTo>
                    <a:pt x="0" y="0"/>
                  </a:moveTo>
                  <a:cubicBezTo>
                    <a:pt x="601" y="434"/>
                    <a:pt x="1201" y="801"/>
                    <a:pt x="1835" y="1168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5"/>
            <p:cNvSpPr/>
            <p:nvPr/>
          </p:nvSpPr>
          <p:spPr>
            <a:xfrm flipH="1">
              <a:off x="1853976" y="2097020"/>
              <a:ext cx="175906" cy="409897"/>
            </a:xfrm>
            <a:custGeom>
              <a:avLst/>
              <a:gdLst/>
              <a:ahLst/>
              <a:cxnLst/>
              <a:rect l="l" t="t" r="r" b="b"/>
              <a:pathLst>
                <a:path w="7974" h="18581" fill="none" extrusionOk="0">
                  <a:moveTo>
                    <a:pt x="1101" y="0"/>
                  </a:moveTo>
                  <a:cubicBezTo>
                    <a:pt x="1" y="6939"/>
                    <a:pt x="2603" y="14010"/>
                    <a:pt x="7973" y="1858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5"/>
            <p:cNvSpPr/>
            <p:nvPr/>
          </p:nvSpPr>
          <p:spPr>
            <a:xfrm flipH="1">
              <a:off x="1163013" y="1764399"/>
              <a:ext cx="805786" cy="805808"/>
            </a:xfrm>
            <a:custGeom>
              <a:avLst/>
              <a:gdLst/>
              <a:ahLst/>
              <a:cxnLst/>
              <a:rect l="l" t="t" r="r" b="b"/>
              <a:pathLst>
                <a:path w="36527" h="36528" extrusionOk="0">
                  <a:moveTo>
                    <a:pt x="18280" y="1"/>
                  </a:moveTo>
                  <a:cubicBezTo>
                    <a:pt x="8173" y="1"/>
                    <a:pt x="0" y="8173"/>
                    <a:pt x="0" y="18281"/>
                  </a:cubicBezTo>
                  <a:cubicBezTo>
                    <a:pt x="0" y="28355"/>
                    <a:pt x="8173" y="36527"/>
                    <a:pt x="18280" y="36527"/>
                  </a:cubicBezTo>
                  <a:cubicBezTo>
                    <a:pt x="28354" y="36527"/>
                    <a:pt x="36526" y="28355"/>
                    <a:pt x="36526" y="18281"/>
                  </a:cubicBezTo>
                  <a:cubicBezTo>
                    <a:pt x="36526" y="8173"/>
                    <a:pt x="28354" y="1"/>
                    <a:pt x="18280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5"/>
            <p:cNvSpPr/>
            <p:nvPr/>
          </p:nvSpPr>
          <p:spPr>
            <a:xfrm flipH="1">
              <a:off x="1283703" y="1842404"/>
              <a:ext cx="721163" cy="592399"/>
            </a:xfrm>
            <a:custGeom>
              <a:avLst/>
              <a:gdLst/>
              <a:ahLst/>
              <a:cxnLst/>
              <a:rect l="l" t="t" r="r" b="b"/>
              <a:pathLst>
                <a:path w="32691" h="26854" extrusionOk="0">
                  <a:moveTo>
                    <a:pt x="1535" y="1"/>
                  </a:moveTo>
                  <a:cubicBezTo>
                    <a:pt x="1" y="1"/>
                    <a:pt x="1" y="2336"/>
                    <a:pt x="1535" y="2336"/>
                  </a:cubicBezTo>
                  <a:lnTo>
                    <a:pt x="6038" y="2336"/>
                  </a:lnTo>
                  <a:lnTo>
                    <a:pt x="9674" y="25853"/>
                  </a:lnTo>
                  <a:cubicBezTo>
                    <a:pt x="9741" y="26420"/>
                    <a:pt x="10241" y="26853"/>
                    <a:pt x="10809" y="26853"/>
                  </a:cubicBezTo>
                  <a:lnTo>
                    <a:pt x="31123" y="26853"/>
                  </a:lnTo>
                  <a:cubicBezTo>
                    <a:pt x="32691" y="26853"/>
                    <a:pt x="32691" y="24552"/>
                    <a:pt x="31123" y="24552"/>
                  </a:cubicBezTo>
                  <a:lnTo>
                    <a:pt x="11809" y="24552"/>
                  </a:lnTo>
                  <a:lnTo>
                    <a:pt x="8207" y="1001"/>
                  </a:lnTo>
                  <a:cubicBezTo>
                    <a:pt x="8107" y="434"/>
                    <a:pt x="7640" y="1"/>
                    <a:pt x="707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5"/>
            <p:cNvSpPr/>
            <p:nvPr/>
          </p:nvSpPr>
          <p:spPr>
            <a:xfrm flipH="1">
              <a:off x="1930524" y="1835786"/>
              <a:ext cx="103042" cy="65518"/>
            </a:xfrm>
            <a:custGeom>
              <a:avLst/>
              <a:gdLst/>
              <a:ahLst/>
              <a:cxnLst/>
              <a:rect l="l" t="t" r="r" b="b"/>
              <a:pathLst>
                <a:path w="4671" h="2970" extrusionOk="0">
                  <a:moveTo>
                    <a:pt x="1402" y="1"/>
                  </a:moveTo>
                  <a:cubicBezTo>
                    <a:pt x="601" y="1"/>
                    <a:pt x="1" y="634"/>
                    <a:pt x="1" y="1402"/>
                  </a:cubicBezTo>
                  <a:lnTo>
                    <a:pt x="1" y="1568"/>
                  </a:lnTo>
                  <a:cubicBezTo>
                    <a:pt x="1" y="2336"/>
                    <a:pt x="601" y="2969"/>
                    <a:pt x="1402" y="2969"/>
                  </a:cubicBezTo>
                  <a:lnTo>
                    <a:pt x="3303" y="2969"/>
                  </a:lnTo>
                  <a:cubicBezTo>
                    <a:pt x="4070" y="2969"/>
                    <a:pt x="4671" y="2336"/>
                    <a:pt x="4671" y="1568"/>
                  </a:cubicBezTo>
                  <a:lnTo>
                    <a:pt x="4671" y="1402"/>
                  </a:lnTo>
                  <a:cubicBezTo>
                    <a:pt x="4671" y="634"/>
                    <a:pt x="4070" y="1"/>
                    <a:pt x="3303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5"/>
            <p:cNvSpPr/>
            <p:nvPr/>
          </p:nvSpPr>
          <p:spPr>
            <a:xfrm flipH="1">
              <a:off x="1754640" y="2290552"/>
              <a:ext cx="55944" cy="36068"/>
            </a:xfrm>
            <a:custGeom>
              <a:avLst/>
              <a:gdLst/>
              <a:ahLst/>
              <a:cxnLst/>
              <a:rect l="l" t="t" r="r" b="b"/>
              <a:pathLst>
                <a:path w="2536" h="1635" extrusionOk="0">
                  <a:moveTo>
                    <a:pt x="0" y="0"/>
                  </a:moveTo>
                  <a:lnTo>
                    <a:pt x="267" y="1635"/>
                  </a:lnTo>
                  <a:lnTo>
                    <a:pt x="2535" y="1635"/>
                  </a:lnTo>
                  <a:lnTo>
                    <a:pt x="226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5"/>
            <p:cNvSpPr/>
            <p:nvPr/>
          </p:nvSpPr>
          <p:spPr>
            <a:xfrm flipH="1">
              <a:off x="1283703" y="1965300"/>
              <a:ext cx="575457" cy="336305"/>
            </a:xfrm>
            <a:custGeom>
              <a:avLst/>
              <a:gdLst/>
              <a:ahLst/>
              <a:cxnLst/>
              <a:rect l="l" t="t" r="r" b="b"/>
              <a:pathLst>
                <a:path w="26086" h="15245" extrusionOk="0">
                  <a:moveTo>
                    <a:pt x="1" y="0"/>
                  </a:moveTo>
                  <a:lnTo>
                    <a:pt x="1969" y="15245"/>
                  </a:lnTo>
                  <a:lnTo>
                    <a:pt x="24118" y="15245"/>
                  </a:lnTo>
                  <a:lnTo>
                    <a:pt x="26086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5"/>
            <p:cNvSpPr/>
            <p:nvPr/>
          </p:nvSpPr>
          <p:spPr>
            <a:xfrm flipH="1">
              <a:off x="1669290" y="2046988"/>
              <a:ext cx="49326" cy="218570"/>
            </a:xfrm>
            <a:custGeom>
              <a:avLst/>
              <a:gdLst/>
              <a:ahLst/>
              <a:cxnLst/>
              <a:rect l="l" t="t" r="r" b="b"/>
              <a:pathLst>
                <a:path w="2236" h="9908" extrusionOk="0">
                  <a:moveTo>
                    <a:pt x="1135" y="0"/>
                  </a:moveTo>
                  <a:cubicBezTo>
                    <a:pt x="501" y="0"/>
                    <a:pt x="1" y="500"/>
                    <a:pt x="1" y="1101"/>
                  </a:cubicBezTo>
                  <a:lnTo>
                    <a:pt x="1" y="8773"/>
                  </a:lnTo>
                  <a:cubicBezTo>
                    <a:pt x="1" y="9407"/>
                    <a:pt x="501" y="9907"/>
                    <a:pt x="1135" y="9907"/>
                  </a:cubicBezTo>
                  <a:cubicBezTo>
                    <a:pt x="1735" y="9907"/>
                    <a:pt x="2236" y="9407"/>
                    <a:pt x="2236" y="8773"/>
                  </a:cubicBezTo>
                  <a:lnTo>
                    <a:pt x="2236" y="1101"/>
                  </a:lnTo>
                  <a:cubicBezTo>
                    <a:pt x="2236" y="500"/>
                    <a:pt x="1735" y="0"/>
                    <a:pt x="1135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5"/>
            <p:cNvSpPr/>
            <p:nvPr/>
          </p:nvSpPr>
          <p:spPr>
            <a:xfrm flipH="1">
              <a:off x="1582462" y="2046988"/>
              <a:ext cx="49326" cy="218570"/>
            </a:xfrm>
            <a:custGeom>
              <a:avLst/>
              <a:gdLst/>
              <a:ahLst/>
              <a:cxnLst/>
              <a:rect l="l" t="t" r="r" b="b"/>
              <a:pathLst>
                <a:path w="2236" h="9908" extrusionOk="0">
                  <a:moveTo>
                    <a:pt x="1102" y="0"/>
                  </a:moveTo>
                  <a:cubicBezTo>
                    <a:pt x="501" y="0"/>
                    <a:pt x="1" y="500"/>
                    <a:pt x="1" y="1101"/>
                  </a:cubicBezTo>
                  <a:lnTo>
                    <a:pt x="1" y="8773"/>
                  </a:lnTo>
                  <a:cubicBezTo>
                    <a:pt x="1" y="9407"/>
                    <a:pt x="501" y="9907"/>
                    <a:pt x="1102" y="9907"/>
                  </a:cubicBezTo>
                  <a:cubicBezTo>
                    <a:pt x="1735" y="9907"/>
                    <a:pt x="2236" y="9407"/>
                    <a:pt x="2236" y="8773"/>
                  </a:cubicBezTo>
                  <a:lnTo>
                    <a:pt x="2236" y="1101"/>
                  </a:lnTo>
                  <a:cubicBezTo>
                    <a:pt x="2236" y="500"/>
                    <a:pt x="1735" y="0"/>
                    <a:pt x="1102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5"/>
            <p:cNvSpPr/>
            <p:nvPr/>
          </p:nvSpPr>
          <p:spPr>
            <a:xfrm flipH="1">
              <a:off x="1496362" y="2046988"/>
              <a:ext cx="48576" cy="218570"/>
            </a:xfrm>
            <a:custGeom>
              <a:avLst/>
              <a:gdLst/>
              <a:ahLst/>
              <a:cxnLst/>
              <a:rect l="l" t="t" r="r" b="b"/>
              <a:pathLst>
                <a:path w="2202" h="9908" extrusionOk="0">
                  <a:moveTo>
                    <a:pt x="1101" y="0"/>
                  </a:moveTo>
                  <a:cubicBezTo>
                    <a:pt x="500" y="0"/>
                    <a:pt x="0" y="500"/>
                    <a:pt x="0" y="1101"/>
                  </a:cubicBezTo>
                  <a:lnTo>
                    <a:pt x="0" y="8773"/>
                  </a:lnTo>
                  <a:cubicBezTo>
                    <a:pt x="0" y="9407"/>
                    <a:pt x="500" y="9907"/>
                    <a:pt x="1101" y="9907"/>
                  </a:cubicBezTo>
                  <a:cubicBezTo>
                    <a:pt x="1701" y="9907"/>
                    <a:pt x="2202" y="9407"/>
                    <a:pt x="2202" y="8773"/>
                  </a:cubicBezTo>
                  <a:lnTo>
                    <a:pt x="2202" y="1101"/>
                  </a:lnTo>
                  <a:cubicBezTo>
                    <a:pt x="2202" y="500"/>
                    <a:pt x="1735" y="0"/>
                    <a:pt x="1101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5"/>
            <p:cNvSpPr/>
            <p:nvPr/>
          </p:nvSpPr>
          <p:spPr>
            <a:xfrm flipH="1">
              <a:off x="1409533" y="2046988"/>
              <a:ext cx="48576" cy="218570"/>
            </a:xfrm>
            <a:custGeom>
              <a:avLst/>
              <a:gdLst/>
              <a:ahLst/>
              <a:cxnLst/>
              <a:rect l="l" t="t" r="r" b="b"/>
              <a:pathLst>
                <a:path w="2202" h="9908" extrusionOk="0">
                  <a:moveTo>
                    <a:pt x="1101" y="0"/>
                  </a:moveTo>
                  <a:cubicBezTo>
                    <a:pt x="467" y="0"/>
                    <a:pt x="0" y="500"/>
                    <a:pt x="0" y="1101"/>
                  </a:cubicBezTo>
                  <a:lnTo>
                    <a:pt x="0" y="8773"/>
                  </a:lnTo>
                  <a:cubicBezTo>
                    <a:pt x="0" y="9407"/>
                    <a:pt x="501" y="9907"/>
                    <a:pt x="1101" y="9907"/>
                  </a:cubicBezTo>
                  <a:cubicBezTo>
                    <a:pt x="1701" y="9907"/>
                    <a:pt x="2202" y="9407"/>
                    <a:pt x="2202" y="8773"/>
                  </a:cubicBezTo>
                  <a:lnTo>
                    <a:pt x="2202" y="1101"/>
                  </a:lnTo>
                  <a:cubicBezTo>
                    <a:pt x="2202" y="500"/>
                    <a:pt x="1701" y="0"/>
                    <a:pt x="1101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5"/>
            <p:cNvSpPr/>
            <p:nvPr/>
          </p:nvSpPr>
          <p:spPr>
            <a:xfrm flipH="1">
              <a:off x="1600110" y="2372219"/>
              <a:ext cx="120712" cy="120712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6" y="1"/>
                  </a:moveTo>
                  <a:cubicBezTo>
                    <a:pt x="1202" y="1"/>
                    <a:pt x="1" y="1235"/>
                    <a:pt x="1" y="2736"/>
                  </a:cubicBezTo>
                  <a:cubicBezTo>
                    <a:pt x="1" y="4237"/>
                    <a:pt x="1202" y="5472"/>
                    <a:pt x="2736" y="5472"/>
                  </a:cubicBezTo>
                  <a:cubicBezTo>
                    <a:pt x="4237" y="5472"/>
                    <a:pt x="5471" y="4237"/>
                    <a:pt x="5471" y="2736"/>
                  </a:cubicBezTo>
                  <a:cubicBezTo>
                    <a:pt x="5471" y="1235"/>
                    <a:pt x="4237" y="1"/>
                    <a:pt x="2736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5"/>
            <p:cNvSpPr/>
            <p:nvPr/>
          </p:nvSpPr>
          <p:spPr>
            <a:xfrm flipH="1">
              <a:off x="1634700" y="2406809"/>
              <a:ext cx="51532" cy="51532"/>
            </a:xfrm>
            <a:custGeom>
              <a:avLst/>
              <a:gdLst/>
              <a:ahLst/>
              <a:cxnLst/>
              <a:rect l="l" t="t" r="r" b="b"/>
              <a:pathLst>
                <a:path w="2336" h="2336" extrusionOk="0">
                  <a:moveTo>
                    <a:pt x="1168" y="1"/>
                  </a:moveTo>
                  <a:cubicBezTo>
                    <a:pt x="501" y="1"/>
                    <a:pt x="0" y="501"/>
                    <a:pt x="0" y="1168"/>
                  </a:cubicBezTo>
                  <a:cubicBezTo>
                    <a:pt x="0" y="1802"/>
                    <a:pt x="501" y="2336"/>
                    <a:pt x="1168" y="2336"/>
                  </a:cubicBezTo>
                  <a:cubicBezTo>
                    <a:pt x="1802" y="2336"/>
                    <a:pt x="2335" y="1802"/>
                    <a:pt x="2335" y="1168"/>
                  </a:cubicBezTo>
                  <a:cubicBezTo>
                    <a:pt x="2335" y="501"/>
                    <a:pt x="1802" y="1"/>
                    <a:pt x="116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5"/>
            <p:cNvSpPr/>
            <p:nvPr/>
          </p:nvSpPr>
          <p:spPr>
            <a:xfrm flipH="1">
              <a:off x="1396275" y="2372219"/>
              <a:ext cx="120712" cy="120712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6" y="1"/>
                  </a:moveTo>
                  <a:cubicBezTo>
                    <a:pt x="1235" y="1"/>
                    <a:pt x="1" y="1235"/>
                    <a:pt x="1" y="2736"/>
                  </a:cubicBezTo>
                  <a:cubicBezTo>
                    <a:pt x="1" y="4237"/>
                    <a:pt x="1235" y="5472"/>
                    <a:pt x="2736" y="5472"/>
                  </a:cubicBezTo>
                  <a:cubicBezTo>
                    <a:pt x="4237" y="5472"/>
                    <a:pt x="5471" y="4237"/>
                    <a:pt x="5471" y="2736"/>
                  </a:cubicBezTo>
                  <a:cubicBezTo>
                    <a:pt x="5471" y="1235"/>
                    <a:pt x="4237" y="1"/>
                    <a:pt x="2736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5"/>
            <p:cNvSpPr/>
            <p:nvPr/>
          </p:nvSpPr>
          <p:spPr>
            <a:xfrm flipH="1">
              <a:off x="1430865" y="2406500"/>
              <a:ext cx="60356" cy="51841"/>
            </a:xfrm>
            <a:custGeom>
              <a:avLst/>
              <a:gdLst/>
              <a:ahLst/>
              <a:cxnLst/>
              <a:rect l="l" t="t" r="r" b="b"/>
              <a:pathLst>
                <a:path w="2736" h="2350" extrusionOk="0">
                  <a:moveTo>
                    <a:pt x="1560" y="1"/>
                  </a:moveTo>
                  <a:cubicBezTo>
                    <a:pt x="1269" y="1"/>
                    <a:pt x="973" y="109"/>
                    <a:pt x="734" y="348"/>
                  </a:cubicBezTo>
                  <a:cubicBezTo>
                    <a:pt x="0" y="1082"/>
                    <a:pt x="534" y="2350"/>
                    <a:pt x="1568" y="2350"/>
                  </a:cubicBezTo>
                  <a:cubicBezTo>
                    <a:pt x="2202" y="2350"/>
                    <a:pt x="2735" y="1816"/>
                    <a:pt x="2735" y="1182"/>
                  </a:cubicBezTo>
                  <a:cubicBezTo>
                    <a:pt x="2735" y="463"/>
                    <a:pt x="2160" y="1"/>
                    <a:pt x="156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5"/>
            <p:cNvSpPr/>
            <p:nvPr/>
          </p:nvSpPr>
          <p:spPr>
            <a:xfrm flipH="1">
              <a:off x="1295461" y="2020494"/>
              <a:ext cx="53010" cy="22"/>
            </a:xfrm>
            <a:custGeom>
              <a:avLst/>
              <a:gdLst/>
              <a:ahLst/>
              <a:cxnLst/>
              <a:rect l="l" t="t" r="r" b="b"/>
              <a:pathLst>
                <a:path w="2403" h="1" fill="none" extrusionOk="0">
                  <a:moveTo>
                    <a:pt x="0" y="0"/>
                  </a:moveTo>
                  <a:lnTo>
                    <a:pt x="240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5"/>
            <p:cNvSpPr/>
            <p:nvPr/>
          </p:nvSpPr>
          <p:spPr>
            <a:xfrm flipH="1">
              <a:off x="1377149" y="2020494"/>
              <a:ext cx="37546" cy="22"/>
            </a:xfrm>
            <a:custGeom>
              <a:avLst/>
              <a:gdLst/>
              <a:ahLst/>
              <a:cxnLst/>
              <a:rect l="l" t="t" r="r" b="b"/>
              <a:pathLst>
                <a:path w="1702" h="1" fill="none" extrusionOk="0">
                  <a:moveTo>
                    <a:pt x="0" y="0"/>
                  </a:moveTo>
                  <a:lnTo>
                    <a:pt x="1701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5"/>
            <p:cNvSpPr/>
            <p:nvPr/>
          </p:nvSpPr>
          <p:spPr>
            <a:xfrm flipH="1">
              <a:off x="1444123" y="2020494"/>
              <a:ext cx="401051" cy="22"/>
            </a:xfrm>
            <a:custGeom>
              <a:avLst/>
              <a:gdLst/>
              <a:ahLst/>
              <a:cxnLst/>
              <a:rect l="l" t="t" r="r" b="b"/>
              <a:pathLst>
                <a:path w="18180" h="1" fill="none" extrusionOk="0">
                  <a:moveTo>
                    <a:pt x="0" y="0"/>
                  </a:moveTo>
                  <a:lnTo>
                    <a:pt x="18180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5"/>
            <p:cNvSpPr/>
            <p:nvPr/>
          </p:nvSpPr>
          <p:spPr>
            <a:xfrm flipH="1">
              <a:off x="1565520" y="2570185"/>
              <a:ext cx="22" cy="473915"/>
            </a:xfrm>
            <a:custGeom>
              <a:avLst/>
              <a:gdLst/>
              <a:ahLst/>
              <a:cxnLst/>
              <a:rect l="l" t="t" r="r" b="b"/>
              <a:pathLst>
                <a:path w="1" h="21483" extrusionOk="0">
                  <a:moveTo>
                    <a:pt x="0" y="0"/>
                  </a:moveTo>
                  <a:lnTo>
                    <a:pt x="0" y="2148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5"/>
            <p:cNvSpPr/>
            <p:nvPr/>
          </p:nvSpPr>
          <p:spPr>
            <a:xfrm flipH="1">
              <a:off x="1565520" y="2570185"/>
              <a:ext cx="22" cy="473915"/>
            </a:xfrm>
            <a:custGeom>
              <a:avLst/>
              <a:gdLst/>
              <a:ahLst/>
              <a:cxnLst/>
              <a:rect l="l" t="t" r="r" b="b"/>
              <a:pathLst>
                <a:path w="1" h="21483" fill="none" extrusionOk="0">
                  <a:moveTo>
                    <a:pt x="0" y="0"/>
                  </a:moveTo>
                  <a:lnTo>
                    <a:pt x="0" y="21482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5"/>
            <p:cNvSpPr/>
            <p:nvPr/>
          </p:nvSpPr>
          <p:spPr>
            <a:xfrm flipH="1">
              <a:off x="1539776" y="3018312"/>
              <a:ext cx="51532" cy="51532"/>
            </a:xfrm>
            <a:custGeom>
              <a:avLst/>
              <a:gdLst/>
              <a:ahLst/>
              <a:cxnLst/>
              <a:rect l="l" t="t" r="r" b="b"/>
              <a:pathLst>
                <a:path w="2336" h="2336" extrusionOk="0">
                  <a:moveTo>
                    <a:pt x="1168" y="1"/>
                  </a:moveTo>
                  <a:cubicBezTo>
                    <a:pt x="501" y="1"/>
                    <a:pt x="1" y="534"/>
                    <a:pt x="1" y="1168"/>
                  </a:cubicBezTo>
                  <a:cubicBezTo>
                    <a:pt x="1" y="1802"/>
                    <a:pt x="501" y="2336"/>
                    <a:pt x="1168" y="2336"/>
                  </a:cubicBezTo>
                  <a:cubicBezTo>
                    <a:pt x="1802" y="2336"/>
                    <a:pt x="2336" y="1802"/>
                    <a:pt x="2336" y="1168"/>
                  </a:cubicBezTo>
                  <a:cubicBezTo>
                    <a:pt x="2336" y="534"/>
                    <a:pt x="1802" y="1"/>
                    <a:pt x="1168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5"/>
            <p:cNvSpPr/>
            <p:nvPr/>
          </p:nvSpPr>
          <p:spPr>
            <a:xfrm>
              <a:off x="1200691" y="1882884"/>
              <a:ext cx="230351" cy="229600"/>
            </a:xfrm>
            <a:custGeom>
              <a:avLst/>
              <a:gdLst/>
              <a:ahLst/>
              <a:cxnLst/>
              <a:rect l="l" t="t" r="r" b="b"/>
              <a:pathLst>
                <a:path w="10442" h="10408" extrusionOk="0">
                  <a:moveTo>
                    <a:pt x="5205" y="0"/>
                  </a:moveTo>
                  <a:cubicBezTo>
                    <a:pt x="2336" y="0"/>
                    <a:pt x="1" y="2335"/>
                    <a:pt x="1" y="5204"/>
                  </a:cubicBezTo>
                  <a:cubicBezTo>
                    <a:pt x="1" y="8073"/>
                    <a:pt x="2336" y="10408"/>
                    <a:pt x="5205" y="10408"/>
                  </a:cubicBezTo>
                  <a:cubicBezTo>
                    <a:pt x="8107" y="10408"/>
                    <a:pt x="10442" y="8073"/>
                    <a:pt x="10442" y="5204"/>
                  </a:cubicBezTo>
                  <a:cubicBezTo>
                    <a:pt x="10442" y="2335"/>
                    <a:pt x="8107" y="0"/>
                    <a:pt x="5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5"/>
            <p:cNvSpPr/>
            <p:nvPr/>
          </p:nvSpPr>
          <p:spPr>
            <a:xfrm>
              <a:off x="1143313" y="1868567"/>
              <a:ext cx="300987" cy="257903"/>
            </a:xfrm>
            <a:custGeom>
              <a:avLst/>
              <a:gdLst/>
              <a:ahLst/>
              <a:cxnLst/>
              <a:rect l="l" t="t" r="r" b="b"/>
              <a:pathLst>
                <a:path w="13644" h="11691" extrusionOk="0">
                  <a:moveTo>
                    <a:pt x="7806" y="1250"/>
                  </a:moveTo>
                  <a:cubicBezTo>
                    <a:pt x="10341" y="1250"/>
                    <a:pt x="12409" y="3318"/>
                    <a:pt x="12409" y="5853"/>
                  </a:cubicBezTo>
                  <a:cubicBezTo>
                    <a:pt x="12409" y="8608"/>
                    <a:pt x="10147" y="10445"/>
                    <a:pt x="7785" y="10445"/>
                  </a:cubicBezTo>
                  <a:cubicBezTo>
                    <a:pt x="6658" y="10445"/>
                    <a:pt x="5508" y="10027"/>
                    <a:pt x="4570" y="9089"/>
                  </a:cubicBezTo>
                  <a:cubicBezTo>
                    <a:pt x="1701" y="6187"/>
                    <a:pt x="3736" y="1250"/>
                    <a:pt x="7806" y="1250"/>
                  </a:cubicBezTo>
                  <a:close/>
                  <a:moveTo>
                    <a:pt x="7775" y="0"/>
                  </a:moveTo>
                  <a:cubicBezTo>
                    <a:pt x="6345" y="0"/>
                    <a:pt x="4888" y="531"/>
                    <a:pt x="3703" y="1717"/>
                  </a:cubicBezTo>
                  <a:cubicBezTo>
                    <a:pt x="0" y="5386"/>
                    <a:pt x="2602" y="11691"/>
                    <a:pt x="7806" y="11691"/>
                  </a:cubicBezTo>
                  <a:cubicBezTo>
                    <a:pt x="11041" y="11691"/>
                    <a:pt x="13643" y="9089"/>
                    <a:pt x="13643" y="5853"/>
                  </a:cubicBezTo>
                  <a:cubicBezTo>
                    <a:pt x="13643" y="2331"/>
                    <a:pt x="10770" y="0"/>
                    <a:pt x="77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5"/>
            <p:cNvSpPr/>
            <p:nvPr/>
          </p:nvSpPr>
          <p:spPr>
            <a:xfrm>
              <a:off x="1259878" y="1877655"/>
              <a:ext cx="190135" cy="161987"/>
            </a:xfrm>
            <a:custGeom>
              <a:avLst/>
              <a:gdLst/>
              <a:ahLst/>
              <a:cxnLst/>
              <a:rect l="l" t="t" r="r" b="b"/>
              <a:pathLst>
                <a:path w="8619" h="7343" extrusionOk="0">
                  <a:moveTo>
                    <a:pt x="7735" y="1"/>
                  </a:moveTo>
                  <a:cubicBezTo>
                    <a:pt x="7570" y="1"/>
                    <a:pt x="7399" y="70"/>
                    <a:pt x="7258" y="237"/>
                  </a:cubicBezTo>
                  <a:lnTo>
                    <a:pt x="2955" y="5608"/>
                  </a:lnTo>
                  <a:lnTo>
                    <a:pt x="1388" y="3039"/>
                  </a:lnTo>
                  <a:cubicBezTo>
                    <a:pt x="1262" y="2798"/>
                    <a:pt x="1063" y="2699"/>
                    <a:pt x="864" y="2699"/>
                  </a:cubicBezTo>
                  <a:cubicBezTo>
                    <a:pt x="432" y="2699"/>
                    <a:pt x="0" y="3170"/>
                    <a:pt x="320" y="3673"/>
                  </a:cubicBezTo>
                  <a:lnTo>
                    <a:pt x="2355" y="7042"/>
                  </a:lnTo>
                  <a:cubicBezTo>
                    <a:pt x="2455" y="7209"/>
                    <a:pt x="2622" y="7309"/>
                    <a:pt x="2822" y="7342"/>
                  </a:cubicBezTo>
                  <a:lnTo>
                    <a:pt x="2889" y="7342"/>
                  </a:lnTo>
                  <a:cubicBezTo>
                    <a:pt x="3055" y="7342"/>
                    <a:pt x="3256" y="7242"/>
                    <a:pt x="3356" y="7109"/>
                  </a:cubicBezTo>
                  <a:lnTo>
                    <a:pt x="8226" y="1038"/>
                  </a:lnTo>
                  <a:cubicBezTo>
                    <a:pt x="8619" y="547"/>
                    <a:pt x="8198" y="1"/>
                    <a:pt x="7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5"/>
            <p:cNvSpPr/>
            <p:nvPr/>
          </p:nvSpPr>
          <p:spPr>
            <a:xfrm flipH="1">
              <a:off x="2504481" y="3090029"/>
              <a:ext cx="149412" cy="105645"/>
            </a:xfrm>
            <a:custGeom>
              <a:avLst/>
              <a:gdLst/>
              <a:ahLst/>
              <a:cxnLst/>
              <a:rect l="l" t="t" r="r" b="b"/>
              <a:pathLst>
                <a:path w="6773" h="4789" extrusionOk="0">
                  <a:moveTo>
                    <a:pt x="6429" y="1"/>
                  </a:moveTo>
                  <a:cubicBezTo>
                    <a:pt x="6093" y="1"/>
                    <a:pt x="5571" y="171"/>
                    <a:pt x="5138" y="419"/>
                  </a:cubicBezTo>
                  <a:cubicBezTo>
                    <a:pt x="4437" y="786"/>
                    <a:pt x="2202" y="3221"/>
                    <a:pt x="2202" y="3221"/>
                  </a:cubicBezTo>
                  <a:lnTo>
                    <a:pt x="1" y="4789"/>
                  </a:lnTo>
                  <a:cubicBezTo>
                    <a:pt x="1" y="4789"/>
                    <a:pt x="3170" y="3855"/>
                    <a:pt x="3703" y="3621"/>
                  </a:cubicBezTo>
                  <a:cubicBezTo>
                    <a:pt x="4237" y="3354"/>
                    <a:pt x="6772" y="619"/>
                    <a:pt x="6772" y="219"/>
                  </a:cubicBezTo>
                  <a:cubicBezTo>
                    <a:pt x="6772" y="66"/>
                    <a:pt x="6636" y="1"/>
                    <a:pt x="6429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5"/>
            <p:cNvSpPr/>
            <p:nvPr/>
          </p:nvSpPr>
          <p:spPr>
            <a:xfrm flipH="1">
              <a:off x="2539005" y="3089676"/>
              <a:ext cx="179304" cy="125698"/>
            </a:xfrm>
            <a:custGeom>
              <a:avLst/>
              <a:gdLst/>
              <a:ahLst/>
              <a:cxnLst/>
              <a:rect l="l" t="t" r="r" b="b"/>
              <a:pathLst>
                <a:path w="8128" h="5698" extrusionOk="0">
                  <a:moveTo>
                    <a:pt x="7357" y="1"/>
                  </a:moveTo>
                  <a:cubicBezTo>
                    <a:pt x="6977" y="1"/>
                    <a:pt x="6548" y="88"/>
                    <a:pt x="6357" y="168"/>
                  </a:cubicBezTo>
                  <a:cubicBezTo>
                    <a:pt x="5956" y="368"/>
                    <a:pt x="3621" y="2737"/>
                    <a:pt x="3354" y="3003"/>
                  </a:cubicBezTo>
                  <a:cubicBezTo>
                    <a:pt x="3088" y="3237"/>
                    <a:pt x="452" y="5472"/>
                    <a:pt x="452" y="5472"/>
                  </a:cubicBezTo>
                  <a:cubicBezTo>
                    <a:pt x="452" y="5472"/>
                    <a:pt x="0" y="5698"/>
                    <a:pt x="239" y="5698"/>
                  </a:cubicBezTo>
                  <a:cubicBezTo>
                    <a:pt x="331" y="5698"/>
                    <a:pt x="525" y="5665"/>
                    <a:pt x="886" y="5572"/>
                  </a:cubicBezTo>
                  <a:cubicBezTo>
                    <a:pt x="886" y="5572"/>
                    <a:pt x="5122" y="3704"/>
                    <a:pt x="5589" y="3370"/>
                  </a:cubicBezTo>
                  <a:cubicBezTo>
                    <a:pt x="6023" y="3037"/>
                    <a:pt x="7924" y="1069"/>
                    <a:pt x="8058" y="435"/>
                  </a:cubicBezTo>
                  <a:cubicBezTo>
                    <a:pt x="8127" y="104"/>
                    <a:pt x="7771" y="1"/>
                    <a:pt x="7357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5"/>
            <p:cNvSpPr/>
            <p:nvPr/>
          </p:nvSpPr>
          <p:spPr>
            <a:xfrm flipH="1">
              <a:off x="2572470" y="3087293"/>
              <a:ext cx="525866" cy="284265"/>
            </a:xfrm>
            <a:custGeom>
              <a:avLst/>
              <a:gdLst/>
              <a:ahLst/>
              <a:cxnLst/>
              <a:rect l="l" t="t" r="r" b="b"/>
              <a:pathLst>
                <a:path w="23838" h="12886" extrusionOk="0">
                  <a:moveTo>
                    <a:pt x="23174" y="1"/>
                  </a:moveTo>
                  <a:cubicBezTo>
                    <a:pt x="23145" y="1"/>
                    <a:pt x="23115" y="4"/>
                    <a:pt x="23083" y="9"/>
                  </a:cubicBezTo>
                  <a:cubicBezTo>
                    <a:pt x="22316" y="176"/>
                    <a:pt x="17813" y="1410"/>
                    <a:pt x="17813" y="1410"/>
                  </a:cubicBezTo>
                  <a:cubicBezTo>
                    <a:pt x="17813" y="1410"/>
                    <a:pt x="8540" y="1410"/>
                    <a:pt x="7772" y="1877"/>
                  </a:cubicBezTo>
                  <a:cubicBezTo>
                    <a:pt x="6972" y="2344"/>
                    <a:pt x="2802" y="6681"/>
                    <a:pt x="2802" y="6681"/>
                  </a:cubicBezTo>
                  <a:lnTo>
                    <a:pt x="0" y="10417"/>
                  </a:lnTo>
                  <a:lnTo>
                    <a:pt x="4036" y="12885"/>
                  </a:lnTo>
                  <a:lnTo>
                    <a:pt x="7906" y="8248"/>
                  </a:lnTo>
                  <a:cubicBezTo>
                    <a:pt x="7906" y="8248"/>
                    <a:pt x="15811" y="7148"/>
                    <a:pt x="17046" y="6380"/>
                  </a:cubicBezTo>
                  <a:cubicBezTo>
                    <a:pt x="18280" y="5613"/>
                    <a:pt x="21549" y="2644"/>
                    <a:pt x="22616" y="2044"/>
                  </a:cubicBezTo>
                  <a:cubicBezTo>
                    <a:pt x="23672" y="1436"/>
                    <a:pt x="23838" y="1"/>
                    <a:pt x="2317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5"/>
            <p:cNvSpPr/>
            <p:nvPr/>
          </p:nvSpPr>
          <p:spPr>
            <a:xfrm flipH="1">
              <a:off x="2663159" y="3117405"/>
              <a:ext cx="176171" cy="56187"/>
            </a:xfrm>
            <a:custGeom>
              <a:avLst/>
              <a:gdLst/>
              <a:ahLst/>
              <a:cxnLst/>
              <a:rect l="l" t="t" r="r" b="b"/>
              <a:pathLst>
                <a:path w="7986" h="2547" extrusionOk="0">
                  <a:moveTo>
                    <a:pt x="6869" y="0"/>
                  </a:moveTo>
                  <a:cubicBezTo>
                    <a:pt x="6455" y="0"/>
                    <a:pt x="6072" y="45"/>
                    <a:pt x="6072" y="45"/>
                  </a:cubicBezTo>
                  <a:lnTo>
                    <a:pt x="1" y="2547"/>
                  </a:lnTo>
                  <a:lnTo>
                    <a:pt x="1" y="2547"/>
                  </a:lnTo>
                  <a:lnTo>
                    <a:pt x="5605" y="2313"/>
                  </a:lnTo>
                  <a:cubicBezTo>
                    <a:pt x="6972" y="2247"/>
                    <a:pt x="7673" y="979"/>
                    <a:pt x="7873" y="412"/>
                  </a:cubicBezTo>
                  <a:cubicBezTo>
                    <a:pt x="7986" y="74"/>
                    <a:pt x="7402" y="0"/>
                    <a:pt x="6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5"/>
            <p:cNvSpPr/>
            <p:nvPr/>
          </p:nvSpPr>
          <p:spPr>
            <a:xfrm flipH="1">
              <a:off x="2661218" y="3113236"/>
              <a:ext cx="178112" cy="60356"/>
            </a:xfrm>
            <a:custGeom>
              <a:avLst/>
              <a:gdLst/>
              <a:ahLst/>
              <a:cxnLst/>
              <a:rect l="l" t="t" r="r" b="b"/>
              <a:pathLst>
                <a:path w="8074" h="2736" fill="none" extrusionOk="0">
                  <a:moveTo>
                    <a:pt x="6072" y="234"/>
                  </a:moveTo>
                  <a:cubicBezTo>
                    <a:pt x="6072" y="234"/>
                    <a:pt x="8073" y="1"/>
                    <a:pt x="7873" y="601"/>
                  </a:cubicBezTo>
                  <a:cubicBezTo>
                    <a:pt x="7673" y="1168"/>
                    <a:pt x="6972" y="2436"/>
                    <a:pt x="5605" y="2502"/>
                  </a:cubicBezTo>
                  <a:lnTo>
                    <a:pt x="1" y="2736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5"/>
            <p:cNvSpPr/>
            <p:nvPr/>
          </p:nvSpPr>
          <p:spPr>
            <a:xfrm flipH="1">
              <a:off x="2950424" y="3315151"/>
              <a:ext cx="448877" cy="566788"/>
            </a:xfrm>
            <a:custGeom>
              <a:avLst/>
              <a:gdLst/>
              <a:ahLst/>
              <a:cxnLst/>
              <a:rect l="l" t="t" r="r" b="b"/>
              <a:pathLst>
                <a:path w="20348" h="25693" extrusionOk="0">
                  <a:moveTo>
                    <a:pt x="11388" y="0"/>
                  </a:moveTo>
                  <a:cubicBezTo>
                    <a:pt x="10555" y="0"/>
                    <a:pt x="9740" y="49"/>
                    <a:pt x="9440" y="221"/>
                  </a:cubicBezTo>
                  <a:cubicBezTo>
                    <a:pt x="8773" y="655"/>
                    <a:pt x="0" y="10495"/>
                    <a:pt x="0" y="10495"/>
                  </a:cubicBezTo>
                  <a:lnTo>
                    <a:pt x="3169" y="25673"/>
                  </a:lnTo>
                  <a:cubicBezTo>
                    <a:pt x="3166" y="25686"/>
                    <a:pt x="3170" y="25692"/>
                    <a:pt x="3179" y="25692"/>
                  </a:cubicBezTo>
                  <a:cubicBezTo>
                    <a:pt x="3622" y="25692"/>
                    <a:pt x="17454" y="11170"/>
                    <a:pt x="19447" y="6759"/>
                  </a:cubicBezTo>
                  <a:cubicBezTo>
                    <a:pt x="20348" y="4791"/>
                    <a:pt x="18213" y="2456"/>
                    <a:pt x="18213" y="2456"/>
                  </a:cubicBezTo>
                  <a:lnTo>
                    <a:pt x="13643" y="88"/>
                  </a:lnTo>
                  <a:cubicBezTo>
                    <a:pt x="13643" y="88"/>
                    <a:pt x="12499" y="0"/>
                    <a:pt x="11388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5"/>
            <p:cNvSpPr/>
            <p:nvPr/>
          </p:nvSpPr>
          <p:spPr>
            <a:xfrm flipH="1">
              <a:off x="2921724" y="3228764"/>
              <a:ext cx="211952" cy="184730"/>
            </a:xfrm>
            <a:custGeom>
              <a:avLst/>
              <a:gdLst/>
              <a:ahLst/>
              <a:cxnLst/>
              <a:rect l="l" t="t" r="r" b="b"/>
              <a:pathLst>
                <a:path w="9608" h="8374" extrusionOk="0">
                  <a:moveTo>
                    <a:pt x="2670" y="1"/>
                  </a:moveTo>
                  <a:lnTo>
                    <a:pt x="1" y="3837"/>
                  </a:lnTo>
                  <a:lnTo>
                    <a:pt x="6672" y="8373"/>
                  </a:lnTo>
                  <a:lnTo>
                    <a:pt x="9608" y="4871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5"/>
            <p:cNvSpPr/>
            <p:nvPr/>
          </p:nvSpPr>
          <p:spPr>
            <a:xfrm flipH="1">
              <a:off x="2304331" y="2688647"/>
              <a:ext cx="828596" cy="439325"/>
            </a:xfrm>
            <a:custGeom>
              <a:avLst/>
              <a:gdLst/>
              <a:ahLst/>
              <a:cxnLst/>
              <a:rect l="l" t="t" r="r" b="b"/>
              <a:pathLst>
                <a:path w="37561" h="19915" extrusionOk="0">
                  <a:moveTo>
                    <a:pt x="36660" y="1"/>
                  </a:moveTo>
                  <a:lnTo>
                    <a:pt x="0" y="1802"/>
                  </a:lnTo>
                  <a:lnTo>
                    <a:pt x="901" y="19915"/>
                  </a:lnTo>
                  <a:lnTo>
                    <a:pt x="37560" y="18114"/>
                  </a:lnTo>
                  <a:lnTo>
                    <a:pt x="36660" y="1"/>
                  </a:lnTo>
                  <a:close/>
                </a:path>
              </a:pathLst>
            </a:custGeom>
            <a:solidFill>
              <a:srgbClr val="FFFFFF"/>
            </a:solidFill>
            <a:ln w="100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5"/>
            <p:cNvSpPr/>
            <p:nvPr/>
          </p:nvSpPr>
          <p:spPr>
            <a:xfrm flipH="1">
              <a:off x="2946740" y="2742363"/>
              <a:ext cx="161170" cy="88328"/>
            </a:xfrm>
            <a:custGeom>
              <a:avLst/>
              <a:gdLst/>
              <a:ahLst/>
              <a:cxnLst/>
              <a:rect l="l" t="t" r="r" b="b"/>
              <a:pathLst>
                <a:path w="7306" h="4004" extrusionOk="0">
                  <a:moveTo>
                    <a:pt x="7139" y="1"/>
                  </a:moveTo>
                  <a:lnTo>
                    <a:pt x="0" y="368"/>
                  </a:lnTo>
                  <a:lnTo>
                    <a:pt x="167" y="4003"/>
                  </a:lnTo>
                  <a:lnTo>
                    <a:pt x="7306" y="363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lt2"/>
            </a:solidFill>
            <a:ln w="10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5"/>
            <p:cNvSpPr/>
            <p:nvPr/>
          </p:nvSpPr>
          <p:spPr>
            <a:xfrm flipH="1">
              <a:off x="2304331" y="2688647"/>
              <a:ext cx="185458" cy="407691"/>
            </a:xfrm>
            <a:custGeom>
              <a:avLst/>
              <a:gdLst/>
              <a:ahLst/>
              <a:cxnLst/>
              <a:rect l="l" t="t" r="r" b="b"/>
              <a:pathLst>
                <a:path w="8407" h="18481" extrusionOk="0">
                  <a:moveTo>
                    <a:pt x="7506" y="1"/>
                  </a:moveTo>
                  <a:lnTo>
                    <a:pt x="0" y="367"/>
                  </a:lnTo>
                  <a:lnTo>
                    <a:pt x="901" y="18480"/>
                  </a:lnTo>
                  <a:lnTo>
                    <a:pt x="8406" y="18114"/>
                  </a:lnTo>
                  <a:lnTo>
                    <a:pt x="7506" y="1"/>
                  </a:lnTo>
                  <a:close/>
                </a:path>
              </a:pathLst>
            </a:custGeom>
            <a:solidFill>
              <a:srgbClr val="DBDBDB"/>
            </a:solidFill>
            <a:ln w="100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5"/>
            <p:cNvSpPr/>
            <p:nvPr/>
          </p:nvSpPr>
          <p:spPr>
            <a:xfrm flipH="1">
              <a:off x="2234423" y="2688647"/>
              <a:ext cx="89806" cy="90534"/>
            </a:xfrm>
            <a:custGeom>
              <a:avLst/>
              <a:gdLst/>
              <a:ahLst/>
              <a:cxnLst/>
              <a:rect l="l" t="t" r="r" b="b"/>
              <a:pathLst>
                <a:path w="4071" h="4104" fill="none" extrusionOk="0">
                  <a:moveTo>
                    <a:pt x="1" y="1"/>
                  </a:moveTo>
                  <a:cubicBezTo>
                    <a:pt x="1" y="1"/>
                    <a:pt x="2903" y="2035"/>
                    <a:pt x="4070" y="4103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5"/>
            <p:cNvSpPr/>
            <p:nvPr/>
          </p:nvSpPr>
          <p:spPr>
            <a:xfrm flipH="1">
              <a:off x="2076959" y="2748253"/>
              <a:ext cx="182502" cy="191348"/>
            </a:xfrm>
            <a:custGeom>
              <a:avLst/>
              <a:gdLst/>
              <a:ahLst/>
              <a:cxnLst/>
              <a:rect l="l" t="t" r="r" b="b"/>
              <a:pathLst>
                <a:path w="8273" h="8674" extrusionOk="0">
                  <a:moveTo>
                    <a:pt x="100" y="0"/>
                  </a:moveTo>
                  <a:lnTo>
                    <a:pt x="0" y="4504"/>
                  </a:lnTo>
                  <a:lnTo>
                    <a:pt x="3436" y="8673"/>
                  </a:lnTo>
                  <a:lnTo>
                    <a:pt x="8273" y="4404"/>
                  </a:lnTo>
                  <a:lnTo>
                    <a:pt x="4837" y="134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5"/>
            <p:cNvSpPr/>
            <p:nvPr/>
          </p:nvSpPr>
          <p:spPr>
            <a:xfrm flipH="1">
              <a:off x="2718618" y="2520131"/>
              <a:ext cx="22" cy="86850"/>
            </a:xfrm>
            <a:custGeom>
              <a:avLst/>
              <a:gdLst/>
              <a:ahLst/>
              <a:cxnLst/>
              <a:rect l="l" t="t" r="r" b="b"/>
              <a:pathLst>
                <a:path w="1" h="3937" fill="none" extrusionOk="0">
                  <a:moveTo>
                    <a:pt x="0" y="1"/>
                  </a:moveTo>
                  <a:lnTo>
                    <a:pt x="0" y="3937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5"/>
            <p:cNvSpPr/>
            <p:nvPr/>
          </p:nvSpPr>
          <p:spPr>
            <a:xfrm flipH="1">
              <a:off x="2718618" y="3287642"/>
              <a:ext cx="22" cy="87578"/>
            </a:xfrm>
            <a:custGeom>
              <a:avLst/>
              <a:gdLst/>
              <a:ahLst/>
              <a:cxnLst/>
              <a:rect l="l" t="t" r="r" b="b"/>
              <a:pathLst>
                <a:path w="1" h="3970" fill="none" extrusionOk="0">
                  <a:moveTo>
                    <a:pt x="0" y="0"/>
                  </a:moveTo>
                  <a:lnTo>
                    <a:pt x="0" y="397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5"/>
            <p:cNvSpPr/>
            <p:nvPr/>
          </p:nvSpPr>
          <p:spPr>
            <a:xfrm flipH="1">
              <a:off x="3178525" y="2653329"/>
              <a:ext cx="59628" cy="45642"/>
            </a:xfrm>
            <a:custGeom>
              <a:avLst/>
              <a:gdLst/>
              <a:ahLst/>
              <a:cxnLst/>
              <a:rect l="l" t="t" r="r" b="b"/>
              <a:pathLst>
                <a:path w="2703" h="2069" fill="none" extrusionOk="0">
                  <a:moveTo>
                    <a:pt x="0" y="0"/>
                  </a:moveTo>
                  <a:lnTo>
                    <a:pt x="2702" y="2069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5"/>
            <p:cNvSpPr/>
            <p:nvPr/>
          </p:nvSpPr>
          <p:spPr>
            <a:xfrm flipH="1">
              <a:off x="3174113" y="2961662"/>
              <a:ext cx="96424" cy="4434"/>
            </a:xfrm>
            <a:custGeom>
              <a:avLst/>
              <a:gdLst/>
              <a:ahLst/>
              <a:cxnLst/>
              <a:rect l="l" t="t" r="r" b="b"/>
              <a:pathLst>
                <a:path w="4371" h="201" fill="none" extrusionOk="0">
                  <a:moveTo>
                    <a:pt x="4370" y="0"/>
                  </a:moveTo>
                  <a:lnTo>
                    <a:pt x="1" y="20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5"/>
            <p:cNvSpPr/>
            <p:nvPr/>
          </p:nvSpPr>
          <p:spPr>
            <a:xfrm flipH="1">
              <a:off x="3113779" y="3191240"/>
              <a:ext cx="60356" cy="59628"/>
            </a:xfrm>
            <a:custGeom>
              <a:avLst/>
              <a:gdLst/>
              <a:ahLst/>
              <a:cxnLst/>
              <a:rect l="l" t="t" r="r" b="b"/>
              <a:pathLst>
                <a:path w="2736" h="2703" fill="none" extrusionOk="0">
                  <a:moveTo>
                    <a:pt x="2736" y="1"/>
                  </a:moveTo>
                  <a:lnTo>
                    <a:pt x="0" y="2702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5"/>
            <p:cNvSpPr/>
            <p:nvPr/>
          </p:nvSpPr>
          <p:spPr>
            <a:xfrm flipH="1">
              <a:off x="2199105" y="3127222"/>
              <a:ext cx="73614" cy="68452"/>
            </a:xfrm>
            <a:custGeom>
              <a:avLst/>
              <a:gdLst/>
              <a:ahLst/>
              <a:cxnLst/>
              <a:rect l="l" t="t" r="r" b="b"/>
              <a:pathLst>
                <a:path w="3337" h="3103" fill="none" extrusionOk="0">
                  <a:moveTo>
                    <a:pt x="1" y="0"/>
                  </a:moveTo>
                  <a:lnTo>
                    <a:pt x="3337" y="3103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5"/>
            <p:cNvSpPr/>
            <p:nvPr/>
          </p:nvSpPr>
          <p:spPr>
            <a:xfrm flipH="1">
              <a:off x="2230739" y="2579737"/>
              <a:ext cx="60378" cy="69202"/>
            </a:xfrm>
            <a:custGeom>
              <a:avLst/>
              <a:gdLst/>
              <a:ahLst/>
              <a:cxnLst/>
              <a:rect l="l" t="t" r="r" b="b"/>
              <a:pathLst>
                <a:path w="2737" h="3137" fill="none" extrusionOk="0">
                  <a:moveTo>
                    <a:pt x="1" y="3136"/>
                  </a:moveTo>
                  <a:lnTo>
                    <a:pt x="2736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5"/>
            <p:cNvSpPr/>
            <p:nvPr/>
          </p:nvSpPr>
          <p:spPr>
            <a:xfrm flipH="1">
              <a:off x="2054149" y="4487817"/>
              <a:ext cx="915424" cy="74342"/>
            </a:xfrm>
            <a:custGeom>
              <a:avLst/>
              <a:gdLst/>
              <a:ahLst/>
              <a:cxnLst/>
              <a:rect l="l" t="t" r="r" b="b"/>
              <a:pathLst>
                <a:path w="41497" h="3370" extrusionOk="0">
                  <a:moveTo>
                    <a:pt x="1" y="1"/>
                  </a:moveTo>
                  <a:lnTo>
                    <a:pt x="1" y="3370"/>
                  </a:lnTo>
                  <a:lnTo>
                    <a:pt x="41497" y="3370"/>
                  </a:lnTo>
                  <a:lnTo>
                    <a:pt x="41497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5"/>
            <p:cNvSpPr/>
            <p:nvPr/>
          </p:nvSpPr>
          <p:spPr>
            <a:xfrm flipH="1">
              <a:off x="2891546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5"/>
            <p:cNvSpPr/>
            <p:nvPr/>
          </p:nvSpPr>
          <p:spPr>
            <a:xfrm flipH="1">
              <a:off x="2809858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5"/>
            <p:cNvSpPr/>
            <p:nvPr/>
          </p:nvSpPr>
          <p:spPr>
            <a:xfrm flipH="1">
              <a:off x="2727442" y="4462801"/>
              <a:ext cx="64040" cy="24310"/>
            </a:xfrm>
            <a:custGeom>
              <a:avLst/>
              <a:gdLst/>
              <a:ahLst/>
              <a:cxnLst/>
              <a:rect l="l" t="t" r="r" b="b"/>
              <a:pathLst>
                <a:path w="2903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902" y="110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5"/>
            <p:cNvSpPr/>
            <p:nvPr/>
          </p:nvSpPr>
          <p:spPr>
            <a:xfrm flipH="1">
              <a:off x="2645776" y="4462801"/>
              <a:ext cx="63290" cy="24310"/>
            </a:xfrm>
            <a:custGeom>
              <a:avLst/>
              <a:gdLst/>
              <a:ahLst/>
              <a:cxnLst/>
              <a:rect l="l" t="t" r="r" b="b"/>
              <a:pathLst>
                <a:path w="2869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5"/>
            <p:cNvSpPr/>
            <p:nvPr/>
          </p:nvSpPr>
          <p:spPr>
            <a:xfrm flipH="1">
              <a:off x="2564088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5"/>
            <p:cNvSpPr/>
            <p:nvPr/>
          </p:nvSpPr>
          <p:spPr>
            <a:xfrm flipH="1">
              <a:off x="2482399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5"/>
            <p:cNvSpPr/>
            <p:nvPr/>
          </p:nvSpPr>
          <p:spPr>
            <a:xfrm flipH="1">
              <a:off x="2400733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70" y="1102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5"/>
            <p:cNvSpPr/>
            <p:nvPr/>
          </p:nvSpPr>
          <p:spPr>
            <a:xfrm flipH="1">
              <a:off x="2319045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5"/>
            <p:cNvSpPr/>
            <p:nvPr/>
          </p:nvSpPr>
          <p:spPr>
            <a:xfrm flipH="1">
              <a:off x="2236629" y="4462801"/>
              <a:ext cx="64040" cy="24310"/>
            </a:xfrm>
            <a:custGeom>
              <a:avLst/>
              <a:gdLst/>
              <a:ahLst/>
              <a:cxnLst/>
              <a:rect l="l" t="t" r="r" b="b"/>
              <a:pathLst>
                <a:path w="2903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902" y="110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5"/>
            <p:cNvSpPr/>
            <p:nvPr/>
          </p:nvSpPr>
          <p:spPr>
            <a:xfrm flipH="1">
              <a:off x="2154963" y="4462801"/>
              <a:ext cx="63290" cy="24310"/>
            </a:xfrm>
            <a:custGeom>
              <a:avLst/>
              <a:gdLst/>
              <a:ahLst/>
              <a:cxnLst/>
              <a:rect l="l" t="t" r="r" b="b"/>
              <a:pathLst>
                <a:path w="2869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5"/>
            <p:cNvSpPr/>
            <p:nvPr/>
          </p:nvSpPr>
          <p:spPr>
            <a:xfrm flipH="1">
              <a:off x="2073275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70" y="1102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5"/>
            <p:cNvSpPr/>
            <p:nvPr/>
          </p:nvSpPr>
          <p:spPr>
            <a:xfrm flipH="1">
              <a:off x="3168973" y="3521633"/>
              <a:ext cx="490107" cy="1040526"/>
            </a:xfrm>
            <a:custGeom>
              <a:avLst/>
              <a:gdLst/>
              <a:ahLst/>
              <a:cxnLst/>
              <a:rect l="l" t="t" r="r" b="b"/>
              <a:pathLst>
                <a:path w="22217" h="47168" extrusionOk="0">
                  <a:moveTo>
                    <a:pt x="8507" y="1"/>
                  </a:moveTo>
                  <a:lnTo>
                    <a:pt x="401" y="42732"/>
                  </a:lnTo>
                  <a:cubicBezTo>
                    <a:pt x="1" y="45033"/>
                    <a:pt x="1736" y="47135"/>
                    <a:pt x="4104" y="47168"/>
                  </a:cubicBezTo>
                  <a:lnTo>
                    <a:pt x="22217" y="47168"/>
                  </a:lnTo>
                  <a:lnTo>
                    <a:pt x="22217" y="45133"/>
                  </a:lnTo>
                  <a:lnTo>
                    <a:pt x="4104" y="45133"/>
                  </a:lnTo>
                  <a:cubicBezTo>
                    <a:pt x="3003" y="45133"/>
                    <a:pt x="2169" y="44166"/>
                    <a:pt x="2403" y="43098"/>
                  </a:cubicBezTo>
                  <a:lnTo>
                    <a:pt x="10475" y="368"/>
                  </a:lnTo>
                  <a:lnTo>
                    <a:pt x="850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5"/>
            <p:cNvSpPr/>
            <p:nvPr/>
          </p:nvSpPr>
          <p:spPr>
            <a:xfrm flipH="1">
              <a:off x="3390455" y="3471601"/>
              <a:ext cx="128058" cy="280383"/>
            </a:xfrm>
            <a:custGeom>
              <a:avLst/>
              <a:gdLst/>
              <a:ahLst/>
              <a:cxnLst/>
              <a:rect l="l" t="t" r="r" b="b"/>
              <a:pathLst>
                <a:path w="5805" h="12710" extrusionOk="0">
                  <a:moveTo>
                    <a:pt x="2902" y="1"/>
                  </a:moveTo>
                  <a:lnTo>
                    <a:pt x="0" y="901"/>
                  </a:lnTo>
                  <a:lnTo>
                    <a:pt x="2235" y="12710"/>
                  </a:lnTo>
                  <a:lnTo>
                    <a:pt x="5804" y="12043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5"/>
            <p:cNvSpPr/>
            <p:nvPr/>
          </p:nvSpPr>
          <p:spPr>
            <a:xfrm flipH="1">
              <a:off x="3241087" y="2787255"/>
              <a:ext cx="363527" cy="1502639"/>
            </a:xfrm>
            <a:custGeom>
              <a:avLst/>
              <a:gdLst/>
              <a:ahLst/>
              <a:cxnLst/>
              <a:rect l="l" t="t" r="r" b="b"/>
              <a:pathLst>
                <a:path w="16479" h="68116" extrusionOk="0">
                  <a:moveTo>
                    <a:pt x="0" y="0"/>
                  </a:moveTo>
                  <a:lnTo>
                    <a:pt x="13477" y="68116"/>
                  </a:lnTo>
                  <a:cubicBezTo>
                    <a:pt x="15578" y="65814"/>
                    <a:pt x="16479" y="62645"/>
                    <a:pt x="15878" y="59610"/>
                  </a:cubicBezTo>
                  <a:lnTo>
                    <a:pt x="5471" y="7072"/>
                  </a:lnTo>
                  <a:cubicBezTo>
                    <a:pt x="4937" y="4404"/>
                    <a:pt x="3336" y="2069"/>
                    <a:pt x="1034" y="6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5"/>
            <p:cNvSpPr/>
            <p:nvPr/>
          </p:nvSpPr>
          <p:spPr>
            <a:xfrm flipH="1">
              <a:off x="-96040" y="4562159"/>
              <a:ext cx="122918" cy="0"/>
            </a:xfrm>
            <a:custGeom>
              <a:avLst/>
              <a:gdLst/>
              <a:ahLst/>
              <a:cxnLst/>
              <a:rect l="l" t="t" r="r" b="b"/>
              <a:pathLst>
                <a:path w="5572" fill="none" extrusionOk="0">
                  <a:moveTo>
                    <a:pt x="1" y="0"/>
                  </a:moveTo>
                  <a:lnTo>
                    <a:pt x="557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5"/>
            <p:cNvSpPr/>
            <p:nvPr/>
          </p:nvSpPr>
          <p:spPr>
            <a:xfrm flipH="1">
              <a:off x="121031" y="4562159"/>
              <a:ext cx="3847110" cy="0"/>
            </a:xfrm>
            <a:custGeom>
              <a:avLst/>
              <a:gdLst/>
              <a:ahLst/>
              <a:cxnLst/>
              <a:rect l="l" t="t" r="r" b="b"/>
              <a:pathLst>
                <a:path w="174393" fill="none" extrusionOk="0">
                  <a:moveTo>
                    <a:pt x="1" y="0"/>
                  </a:moveTo>
                  <a:lnTo>
                    <a:pt x="17439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주제 변경 이유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78" name="Google Shape;878;p41"/>
          <p:cNvSpPr txBox="1">
            <a:spLocks noGrp="1"/>
          </p:cNvSpPr>
          <p:nvPr>
            <p:ph type="title"/>
          </p:nvPr>
        </p:nvSpPr>
        <p:spPr>
          <a:xfrm>
            <a:off x="163540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교수님 말씀에 자극을 받아서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79" name="Google Shape;879;p41"/>
          <p:cNvSpPr txBox="1">
            <a:spLocks noGrp="1"/>
          </p:cNvSpPr>
          <p:nvPr>
            <p:ph type="title" idx="2"/>
          </p:nvPr>
        </p:nvSpPr>
        <p:spPr>
          <a:xfrm>
            <a:off x="484345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2.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물류 운송 급증</a:t>
            </a:r>
            <a:r>
              <a:rPr 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80" name="Google Shape;880;p41"/>
          <p:cNvSpPr txBox="1">
            <a:spLocks noGrp="1"/>
          </p:cNvSpPr>
          <p:nvPr>
            <p:ph type="subTitle" idx="1"/>
          </p:nvPr>
        </p:nvSpPr>
        <p:spPr>
          <a:xfrm>
            <a:off x="4986625" y="2599825"/>
            <a:ext cx="23790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물류 회사 직원들의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편리성 증대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1635375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기본의 주제는 겹치는 내용을 많아서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7"/>
          <p:cNvSpPr txBox="1">
            <a:spLocks noGrp="1"/>
          </p:cNvSpPr>
          <p:nvPr>
            <p:ph type="title" idx="15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기능 설명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713092" y="1311850"/>
            <a:ext cx="2549700" cy="4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01.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무게 측정기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2" name="Google Shape;732;p37"/>
          <p:cNvSpPr txBox="1">
            <a:spLocks noGrp="1"/>
          </p:cNvSpPr>
          <p:nvPr>
            <p:ph type="subTitle" idx="1"/>
          </p:nvPr>
        </p:nvSpPr>
        <p:spPr>
          <a:xfrm>
            <a:off x="713103" y="169330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물건을 받을 시 초음파 센서와 압력 센서를 이용하여 무게를 측정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3" name="Google Shape;733;p37"/>
          <p:cNvSpPr txBox="1">
            <a:spLocks noGrp="1"/>
          </p:cNvSpPr>
          <p:nvPr>
            <p:ph type="title" idx="2"/>
          </p:nvPr>
        </p:nvSpPr>
        <p:spPr>
          <a:xfrm>
            <a:off x="713092" y="2492575"/>
            <a:ext cx="2549700" cy="4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컨베이어 벨트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4" name="Google Shape;734;p37"/>
          <p:cNvSpPr txBox="1">
            <a:spLocks noGrp="1"/>
          </p:cNvSpPr>
          <p:nvPr>
            <p:ph type="subTitle" idx="3"/>
          </p:nvPr>
        </p:nvSpPr>
        <p:spPr>
          <a:xfrm>
            <a:off x="713103" y="2874025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물건이 올라올 시 모터를 돌려 물건을 이동시킴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5" name="Google Shape;735;p37"/>
          <p:cNvSpPr txBox="1">
            <a:spLocks noGrp="1"/>
          </p:cNvSpPr>
          <p:nvPr>
            <p:ph type="title" idx="4"/>
          </p:nvPr>
        </p:nvSpPr>
        <p:spPr>
          <a:xfrm>
            <a:off x="713092" y="3673300"/>
            <a:ext cx="2549700" cy="4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03.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택배 차량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6" name="Google Shape;736;p37"/>
          <p:cNvSpPr txBox="1">
            <a:spLocks noGrp="1"/>
          </p:cNvSpPr>
          <p:nvPr>
            <p:ph type="subTitle" idx="5"/>
          </p:nvPr>
        </p:nvSpPr>
        <p:spPr>
          <a:xfrm>
            <a:off x="713103" y="405475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물건이 올 시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서보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모터를 통해 택배 차량의 트렁크를 내림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7" name="Google Shape;737;p37"/>
          <p:cNvSpPr txBox="1">
            <a:spLocks noGrp="1"/>
          </p:cNvSpPr>
          <p:nvPr>
            <p:ph type="title" idx="6"/>
          </p:nvPr>
        </p:nvSpPr>
        <p:spPr>
          <a:xfrm>
            <a:off x="5315388" y="1311850"/>
            <a:ext cx="2549700" cy="4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04.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차량 출입 센서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8" name="Google Shape;738;p37"/>
          <p:cNvSpPr txBox="1">
            <a:spLocks noGrp="1"/>
          </p:cNvSpPr>
          <p:nvPr>
            <p:ph type="subTitle" idx="7"/>
          </p:nvPr>
        </p:nvSpPr>
        <p:spPr>
          <a:xfrm>
            <a:off x="5315388" y="1693300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차량이 들어올 시 차단기를 올리고 내리는 역할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39" name="Google Shape;739;p37"/>
          <p:cNvSpPr txBox="1">
            <a:spLocks noGrp="1"/>
          </p:cNvSpPr>
          <p:nvPr>
            <p:ph type="title" idx="8"/>
          </p:nvPr>
        </p:nvSpPr>
        <p:spPr>
          <a:xfrm>
            <a:off x="5315388" y="2492575"/>
            <a:ext cx="2549700" cy="4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05.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중앙 제어 장치 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40" name="Google Shape;740;p37"/>
          <p:cNvSpPr txBox="1">
            <a:spLocks noGrp="1"/>
          </p:cNvSpPr>
          <p:nvPr>
            <p:ph type="subTitle" idx="9"/>
          </p:nvPr>
        </p:nvSpPr>
        <p:spPr>
          <a:xfrm>
            <a:off x="5315388" y="2874025"/>
            <a:ext cx="31086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전광판에 물건의 무게에 따른 개수 표시 및 전체 시스템 관리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743" name="Google Shape;743;p37"/>
          <p:cNvCxnSpPr/>
          <p:nvPr/>
        </p:nvCxnSpPr>
        <p:spPr>
          <a:xfrm>
            <a:off x="452438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사용한 모듈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34" name="Google Shape;1534;p64"/>
          <p:cNvSpPr txBox="1"/>
          <p:nvPr/>
        </p:nvSpPr>
        <p:spPr>
          <a:xfrm>
            <a:off x="3798661" y="1261801"/>
            <a:ext cx="1478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Lato"/>
              <a:sym typeface="Lato"/>
            </a:endParaRPr>
          </a:p>
        </p:txBody>
      </p:sp>
      <p:sp>
        <p:nvSpPr>
          <p:cNvPr id="1535" name="Google Shape;1535;p64"/>
          <p:cNvSpPr txBox="1"/>
          <p:nvPr/>
        </p:nvSpPr>
        <p:spPr>
          <a:xfrm>
            <a:off x="6175435" y="1261801"/>
            <a:ext cx="1478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Lato"/>
              <a:sym typeface="Lato"/>
            </a:endParaRPr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038CEC-1FF3-A56D-3917-689943F72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040" y="1780746"/>
            <a:ext cx="1047724" cy="1177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0ED575F-A7EF-62C6-22FC-F2FE75DCF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715" y="1924050"/>
            <a:ext cx="836569" cy="103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D7CC3D99-57A2-8C5E-2919-E700FF49F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910" y="1805212"/>
            <a:ext cx="81915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810DABF3-2335-0BBF-AB42-763DCEEC8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040" y="3148356"/>
            <a:ext cx="1047724" cy="103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F3192ABB-423D-2D6E-25BA-45BA68B12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7" y="3130829"/>
            <a:ext cx="1047725" cy="961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8D410C2F-5FB6-9F18-7ABA-D6542C8B0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970" y="3035489"/>
            <a:ext cx="819150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물체 인식 센서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김준성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456" name="Google Shape;1456;p56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4CEC46D-5DBC-8141-404E-67DE44BA2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53" y="1643170"/>
            <a:ext cx="4596875" cy="237194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887DFB9-5A04-86AE-605F-93C71646C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3497" y="1202728"/>
            <a:ext cx="4006750" cy="32528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차량 출입 센서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박준원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456" name="Google Shape;1456;p56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64DDB5-326E-EEE8-F304-2CEFCC471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1503070"/>
            <a:ext cx="3825468" cy="295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9D07B3C-51B5-76D3-377E-0917A39BD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392" y="1066800"/>
            <a:ext cx="3736235" cy="391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785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컨베이어 벨트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강타우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456" name="Google Shape;1456;p56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1E78F5-9E6F-4BFF-40FF-AA7D81906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911" y="1066582"/>
            <a:ext cx="2902916" cy="40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546C21B-FE0D-66B7-BDFB-EAC12E8EB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26445"/>
            <a:ext cx="4688606" cy="295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2961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택배 차량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김현민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456" name="Google Shape;1456;p56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41C7172-CB4C-B683-AAB4-A4F9D2FB1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42673"/>
            <a:ext cx="2902916" cy="312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CE41A46-A5FE-0863-4306-32083AE73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424" y="1210496"/>
            <a:ext cx="4564448" cy="378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851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E813E4A9-6973-244B-3341-E0B6DF402861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845643" y="2498022"/>
            <a:ext cx="7704000" cy="446100"/>
          </a:xfrm>
        </p:spPr>
        <p:txBody>
          <a:bodyPr/>
          <a:lstStyle/>
          <a:p>
            <a:pPr algn="ctr"/>
            <a:r>
              <a:rPr lang="ko-KR" altLang="en-US" dirty="0"/>
              <a:t>이 후로 </a:t>
            </a:r>
            <a:r>
              <a:rPr lang="en-US" altLang="ko-KR" dirty="0"/>
              <a:t>3</a:t>
            </a:r>
            <a:r>
              <a:rPr lang="ko-KR" altLang="en-US" dirty="0"/>
              <a:t>주차 발표내용</a:t>
            </a:r>
          </a:p>
        </p:txBody>
      </p:sp>
    </p:spTree>
    <p:extLst>
      <p:ext uri="{BB962C8B-B14F-4D97-AF65-F5344CB8AC3E}">
        <p14:creationId xmlns:p14="http://schemas.microsoft.com/office/powerpoint/2010/main" val="846743666"/>
      </p:ext>
    </p:extLst>
  </p:cSld>
  <p:clrMapOvr>
    <a:masterClrMapping/>
  </p:clrMapOvr>
</p:sld>
</file>

<file path=ppt/theme/theme1.xml><?xml version="1.0" encoding="utf-8"?>
<a:theme xmlns:a="http://schemas.openxmlformats.org/drawingml/2006/main" name="Online Shop Warehouse Management by Slidesgo">
  <a:themeElements>
    <a:clrScheme name="Simple Light">
      <a:dk1>
        <a:srgbClr val="191919"/>
      </a:dk1>
      <a:lt1>
        <a:srgbClr val="FFFFFF"/>
      </a:lt1>
      <a:dk2>
        <a:srgbClr val="BBBBBB"/>
      </a:dk2>
      <a:lt2>
        <a:srgbClr val="E94444"/>
      </a:lt2>
      <a:accent1>
        <a:srgbClr val="7A7A7A"/>
      </a:accent1>
      <a:accent2>
        <a:srgbClr val="77222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420</Words>
  <Application>Microsoft Office PowerPoint</Application>
  <PresentationFormat>화면 슬라이드 쇼(16:9)</PresentationFormat>
  <Paragraphs>82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Lato</vt:lpstr>
      <vt:lpstr>Arial</vt:lpstr>
      <vt:lpstr>HY견고딕</vt:lpstr>
      <vt:lpstr>Catamaran</vt:lpstr>
      <vt:lpstr>Bebas Neue</vt:lpstr>
      <vt:lpstr>Anaheim</vt:lpstr>
      <vt:lpstr>Online Shop Warehouse Management by Slidesgo</vt:lpstr>
      <vt:lpstr>스마트 물류센터</vt:lpstr>
      <vt:lpstr>주제 변경 이유</vt:lpstr>
      <vt:lpstr>기능 설명</vt:lpstr>
      <vt:lpstr>사용한 모듈</vt:lpstr>
      <vt:lpstr>물체 인식 센서(김준성)</vt:lpstr>
      <vt:lpstr>차량 출입 센서(박준원)</vt:lpstr>
      <vt:lpstr>컨베이어 벨트(강타우)</vt:lpstr>
      <vt:lpstr>택배 차량(김현민)</vt:lpstr>
      <vt:lpstr>이 후로 3주차 발표내용</vt:lpstr>
      <vt:lpstr>Term-Project 3주차</vt:lpstr>
      <vt:lpstr>통신 구조</vt:lpstr>
      <vt:lpstr>I2C 통신 선택 이유</vt:lpstr>
      <vt:lpstr>회로 및 코드</vt:lpstr>
      <vt:lpstr>코드</vt:lpstr>
      <vt:lpstr>코드</vt:lpstr>
      <vt:lpstr>개인별 역할</vt:lpstr>
      <vt:lpstr>4주차 계획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물류센터</dc:title>
  <dc:creator>김준성</dc:creator>
  <cp:lastModifiedBy>람쥐람쥐다람쥐람쥐람쥐다람쥐</cp:lastModifiedBy>
  <cp:revision>7</cp:revision>
  <dcterms:modified xsi:type="dcterms:W3CDTF">2022-05-15T08:05:20Z</dcterms:modified>
</cp:coreProperties>
</file>